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Oxygen"/>
      <p:regular r:id="rId53"/>
      <p:bold r:id="rId54"/>
    </p:embeddedFont>
    <p:embeddedFont>
      <p:font typeface="Catamaran Thin"/>
      <p:regular r:id="rId55"/>
      <p:bold r:id="rId56"/>
    </p:embeddedFont>
    <p:embeddedFont>
      <p:font typeface="Fira Sans Extra Condensed Medium"/>
      <p:regular r:id="rId57"/>
      <p:bold r:id="rId58"/>
      <p:italic r:id="rId59"/>
      <p:boldItalic r:id="rId60"/>
    </p:embeddedFont>
    <p:embeddedFont>
      <p:font typeface="Livvic"/>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5" roundtripDataSignature="AMtx7mgNy1Wb84ouJCsnCMC3qDhwpmdd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37F705-C467-4AEB-9E09-9D6F557D2489}">
  <a:tblStyle styleId="{0237F705-C467-4AEB-9E09-9D6F557D248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ivvic-bold.fntdata"/><Relationship Id="rId61" Type="http://schemas.openxmlformats.org/officeDocument/2006/relationships/font" Target="fonts/Livvic-regular.fntdata"/><Relationship Id="rId20" Type="http://schemas.openxmlformats.org/officeDocument/2006/relationships/slide" Target="slides/slide15.xml"/><Relationship Id="rId64" Type="http://schemas.openxmlformats.org/officeDocument/2006/relationships/font" Target="fonts/Livvic-boldItalic.fntdata"/><Relationship Id="rId63" Type="http://schemas.openxmlformats.org/officeDocument/2006/relationships/font" Target="fonts/Livvic-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FiraSansExtraCondensedMedium-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Oxygen-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CatamaranThin-regular.fntdata"/><Relationship Id="rId10" Type="http://schemas.openxmlformats.org/officeDocument/2006/relationships/slide" Target="slides/slide5.xml"/><Relationship Id="rId54" Type="http://schemas.openxmlformats.org/officeDocument/2006/relationships/font" Target="fonts/Oxygen-bold.fntdata"/><Relationship Id="rId13" Type="http://schemas.openxmlformats.org/officeDocument/2006/relationships/slide" Target="slides/slide8.xml"/><Relationship Id="rId57" Type="http://schemas.openxmlformats.org/officeDocument/2006/relationships/font" Target="fonts/FiraSansExtraCondensedMedium-regular.fntdata"/><Relationship Id="rId12" Type="http://schemas.openxmlformats.org/officeDocument/2006/relationships/slide" Target="slides/slide7.xml"/><Relationship Id="rId56" Type="http://schemas.openxmlformats.org/officeDocument/2006/relationships/font" Target="fonts/CatamaranThin-bold.fntdata"/><Relationship Id="rId15" Type="http://schemas.openxmlformats.org/officeDocument/2006/relationships/slide" Target="slides/slide10.xml"/><Relationship Id="rId59" Type="http://schemas.openxmlformats.org/officeDocument/2006/relationships/font" Target="fonts/FiraSansExtraCondensedMedium-italic.fntdata"/><Relationship Id="rId14" Type="http://schemas.openxmlformats.org/officeDocument/2006/relationships/slide" Target="slides/slide9.xml"/><Relationship Id="rId58" Type="http://schemas.openxmlformats.org/officeDocument/2006/relationships/font" Target="fonts/FiraSansExtraCondensed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 name="Google Shape;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3C4043"/>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Opening slide">
    <p:spTree>
      <p:nvGrpSpPr>
        <p:cNvPr id="8" name="Shape 8"/>
        <p:cNvGrpSpPr/>
        <p:nvPr/>
      </p:nvGrpSpPr>
      <p:grpSpPr>
        <a:xfrm>
          <a:off x="0" y="0"/>
          <a:ext cx="0" cy="0"/>
          <a:chOff x="0" y="0"/>
          <a:chExt cx="0" cy="0"/>
        </a:xfrm>
      </p:grpSpPr>
      <p:sp>
        <p:nvSpPr>
          <p:cNvPr id="9" name="Google Shape;9;p45"/>
          <p:cNvSpPr txBox="1"/>
          <p:nvPr>
            <p:ph type="ctrTitle"/>
          </p:nvPr>
        </p:nvSpPr>
        <p:spPr>
          <a:xfrm>
            <a:off x="1039575" y="1701225"/>
            <a:ext cx="4592400" cy="178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Clr>
                <a:srgbClr val="434343"/>
              </a:buClr>
              <a:buSzPts val="4800"/>
              <a:buNone/>
              <a:defRPr sz="4800">
                <a:solidFill>
                  <a:srgbClr val="434343"/>
                </a:solidFill>
              </a:defRPr>
            </a:lvl2pPr>
            <a:lvl3pPr lvl="2" algn="l">
              <a:lnSpc>
                <a:spcPct val="100000"/>
              </a:lnSpc>
              <a:spcBef>
                <a:spcPts val="0"/>
              </a:spcBef>
              <a:spcAft>
                <a:spcPts val="0"/>
              </a:spcAft>
              <a:buClr>
                <a:srgbClr val="434343"/>
              </a:buClr>
              <a:buSzPts val="4800"/>
              <a:buNone/>
              <a:defRPr sz="4800">
                <a:solidFill>
                  <a:srgbClr val="434343"/>
                </a:solidFill>
              </a:defRPr>
            </a:lvl3pPr>
            <a:lvl4pPr lvl="3" algn="l">
              <a:lnSpc>
                <a:spcPct val="100000"/>
              </a:lnSpc>
              <a:spcBef>
                <a:spcPts val="0"/>
              </a:spcBef>
              <a:spcAft>
                <a:spcPts val="0"/>
              </a:spcAft>
              <a:buClr>
                <a:srgbClr val="434343"/>
              </a:buClr>
              <a:buSzPts val="4800"/>
              <a:buNone/>
              <a:defRPr sz="4800">
                <a:solidFill>
                  <a:srgbClr val="434343"/>
                </a:solidFill>
              </a:defRPr>
            </a:lvl4pPr>
            <a:lvl5pPr lvl="4" algn="l">
              <a:lnSpc>
                <a:spcPct val="100000"/>
              </a:lnSpc>
              <a:spcBef>
                <a:spcPts val="0"/>
              </a:spcBef>
              <a:spcAft>
                <a:spcPts val="0"/>
              </a:spcAft>
              <a:buClr>
                <a:srgbClr val="434343"/>
              </a:buClr>
              <a:buSzPts val="4800"/>
              <a:buNone/>
              <a:defRPr sz="4800">
                <a:solidFill>
                  <a:srgbClr val="434343"/>
                </a:solidFill>
              </a:defRPr>
            </a:lvl5pPr>
            <a:lvl6pPr lvl="5" algn="l">
              <a:lnSpc>
                <a:spcPct val="100000"/>
              </a:lnSpc>
              <a:spcBef>
                <a:spcPts val="0"/>
              </a:spcBef>
              <a:spcAft>
                <a:spcPts val="0"/>
              </a:spcAft>
              <a:buClr>
                <a:srgbClr val="434343"/>
              </a:buClr>
              <a:buSzPts val="4800"/>
              <a:buNone/>
              <a:defRPr sz="4800">
                <a:solidFill>
                  <a:srgbClr val="434343"/>
                </a:solidFill>
              </a:defRPr>
            </a:lvl6pPr>
            <a:lvl7pPr lvl="6" algn="l">
              <a:lnSpc>
                <a:spcPct val="100000"/>
              </a:lnSpc>
              <a:spcBef>
                <a:spcPts val="0"/>
              </a:spcBef>
              <a:spcAft>
                <a:spcPts val="0"/>
              </a:spcAft>
              <a:buClr>
                <a:srgbClr val="434343"/>
              </a:buClr>
              <a:buSzPts val="4800"/>
              <a:buNone/>
              <a:defRPr sz="4800">
                <a:solidFill>
                  <a:srgbClr val="434343"/>
                </a:solidFill>
              </a:defRPr>
            </a:lvl7pPr>
            <a:lvl8pPr lvl="7" algn="l">
              <a:lnSpc>
                <a:spcPct val="100000"/>
              </a:lnSpc>
              <a:spcBef>
                <a:spcPts val="0"/>
              </a:spcBef>
              <a:spcAft>
                <a:spcPts val="0"/>
              </a:spcAft>
              <a:buClr>
                <a:srgbClr val="434343"/>
              </a:buClr>
              <a:buSzPts val="4800"/>
              <a:buNone/>
              <a:defRPr sz="4800">
                <a:solidFill>
                  <a:srgbClr val="434343"/>
                </a:solidFill>
              </a:defRPr>
            </a:lvl8pPr>
            <a:lvl9pPr lvl="8" algn="l">
              <a:lnSpc>
                <a:spcPct val="100000"/>
              </a:lnSpc>
              <a:spcBef>
                <a:spcPts val="0"/>
              </a:spcBef>
              <a:spcAft>
                <a:spcPts val="0"/>
              </a:spcAft>
              <a:buClr>
                <a:srgbClr val="434343"/>
              </a:buClr>
              <a:buSzPts val="4800"/>
              <a:buNone/>
              <a:defRPr sz="4800">
                <a:solidFill>
                  <a:srgbClr val="434343"/>
                </a:solidFill>
              </a:defRPr>
            </a:lvl9pPr>
          </a:lstStyle>
          <a:p/>
        </p:txBody>
      </p:sp>
      <p:sp>
        <p:nvSpPr>
          <p:cNvPr id="10" name="Google Shape;10;p45"/>
          <p:cNvSpPr txBox="1"/>
          <p:nvPr>
            <p:ph idx="1" type="subTitle"/>
          </p:nvPr>
        </p:nvSpPr>
        <p:spPr>
          <a:xfrm>
            <a:off x="1039575" y="3206400"/>
            <a:ext cx="2402100" cy="717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None/>
              <a:defRPr>
                <a:solidFill>
                  <a:srgbClr val="000000"/>
                </a:solidFill>
              </a:defRPr>
            </a:lvl1pPr>
            <a:lvl2pPr lvl="1" algn="l">
              <a:lnSpc>
                <a:spcPct val="100000"/>
              </a:lnSpc>
              <a:spcBef>
                <a:spcPts val="0"/>
              </a:spcBef>
              <a:spcAft>
                <a:spcPts val="0"/>
              </a:spcAft>
              <a:buClr>
                <a:srgbClr val="434343"/>
              </a:buClr>
              <a:buSzPts val="2800"/>
              <a:buNone/>
              <a:defRPr sz="2800">
                <a:solidFill>
                  <a:srgbClr val="434343"/>
                </a:solidFill>
              </a:defRPr>
            </a:lvl2pPr>
            <a:lvl3pPr lvl="2" algn="l">
              <a:lnSpc>
                <a:spcPct val="100000"/>
              </a:lnSpc>
              <a:spcBef>
                <a:spcPts val="0"/>
              </a:spcBef>
              <a:spcAft>
                <a:spcPts val="0"/>
              </a:spcAft>
              <a:buClr>
                <a:srgbClr val="434343"/>
              </a:buClr>
              <a:buSzPts val="2800"/>
              <a:buNone/>
              <a:defRPr sz="2800">
                <a:solidFill>
                  <a:srgbClr val="434343"/>
                </a:solidFill>
              </a:defRPr>
            </a:lvl3pPr>
            <a:lvl4pPr lvl="3" algn="l">
              <a:lnSpc>
                <a:spcPct val="100000"/>
              </a:lnSpc>
              <a:spcBef>
                <a:spcPts val="0"/>
              </a:spcBef>
              <a:spcAft>
                <a:spcPts val="0"/>
              </a:spcAft>
              <a:buClr>
                <a:srgbClr val="434343"/>
              </a:buClr>
              <a:buSzPts val="2800"/>
              <a:buNone/>
              <a:defRPr sz="2800">
                <a:solidFill>
                  <a:srgbClr val="434343"/>
                </a:solidFill>
              </a:defRPr>
            </a:lvl4pPr>
            <a:lvl5pPr lvl="4" algn="l">
              <a:lnSpc>
                <a:spcPct val="100000"/>
              </a:lnSpc>
              <a:spcBef>
                <a:spcPts val="0"/>
              </a:spcBef>
              <a:spcAft>
                <a:spcPts val="0"/>
              </a:spcAft>
              <a:buClr>
                <a:srgbClr val="434343"/>
              </a:buClr>
              <a:buSzPts val="2800"/>
              <a:buNone/>
              <a:defRPr sz="2800">
                <a:solidFill>
                  <a:srgbClr val="434343"/>
                </a:solidFill>
              </a:defRPr>
            </a:lvl5pPr>
            <a:lvl6pPr lvl="5" algn="l">
              <a:lnSpc>
                <a:spcPct val="100000"/>
              </a:lnSpc>
              <a:spcBef>
                <a:spcPts val="0"/>
              </a:spcBef>
              <a:spcAft>
                <a:spcPts val="0"/>
              </a:spcAft>
              <a:buClr>
                <a:srgbClr val="434343"/>
              </a:buClr>
              <a:buSzPts val="2800"/>
              <a:buNone/>
              <a:defRPr sz="2800">
                <a:solidFill>
                  <a:srgbClr val="434343"/>
                </a:solidFill>
              </a:defRPr>
            </a:lvl6pPr>
            <a:lvl7pPr lvl="6" algn="l">
              <a:lnSpc>
                <a:spcPct val="100000"/>
              </a:lnSpc>
              <a:spcBef>
                <a:spcPts val="0"/>
              </a:spcBef>
              <a:spcAft>
                <a:spcPts val="0"/>
              </a:spcAft>
              <a:buClr>
                <a:srgbClr val="434343"/>
              </a:buClr>
              <a:buSzPts val="2800"/>
              <a:buNone/>
              <a:defRPr sz="2800">
                <a:solidFill>
                  <a:srgbClr val="434343"/>
                </a:solidFill>
              </a:defRPr>
            </a:lvl7pPr>
            <a:lvl8pPr lvl="7" algn="l">
              <a:lnSpc>
                <a:spcPct val="100000"/>
              </a:lnSpc>
              <a:spcBef>
                <a:spcPts val="0"/>
              </a:spcBef>
              <a:spcAft>
                <a:spcPts val="0"/>
              </a:spcAft>
              <a:buClr>
                <a:srgbClr val="434343"/>
              </a:buClr>
              <a:buSzPts val="2800"/>
              <a:buNone/>
              <a:defRPr sz="2800">
                <a:solidFill>
                  <a:srgbClr val="434343"/>
                </a:solidFill>
              </a:defRPr>
            </a:lvl8pPr>
            <a:lvl9pPr lvl="8" algn="l">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11" name="Shape 11"/>
        <p:cNvGrpSpPr/>
        <p:nvPr/>
      </p:nvGrpSpPr>
      <p:grpSpPr>
        <a:xfrm>
          <a:off x="0" y="0"/>
          <a:ext cx="0" cy="0"/>
          <a:chOff x="0" y="0"/>
          <a:chExt cx="0" cy="0"/>
        </a:xfrm>
      </p:grpSpPr>
      <p:sp>
        <p:nvSpPr>
          <p:cNvPr id="12" name="Google Shape;12;p46"/>
          <p:cNvSpPr txBox="1"/>
          <p:nvPr>
            <p:ph type="title"/>
          </p:nvPr>
        </p:nvSpPr>
        <p:spPr>
          <a:xfrm>
            <a:off x="672375" y="1432475"/>
            <a:ext cx="3498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2800"/>
              <a:buNone/>
              <a:defRPr/>
            </a:lvl1pPr>
            <a:lvl2pPr lvl="1" algn="l">
              <a:lnSpc>
                <a:spcPct val="100000"/>
              </a:lnSpc>
              <a:spcBef>
                <a:spcPts val="0"/>
              </a:spcBef>
              <a:spcAft>
                <a:spcPts val="0"/>
              </a:spcAft>
              <a:buClr>
                <a:srgbClr val="000000"/>
              </a:buClr>
              <a:buSzPts val="2800"/>
              <a:buNone/>
              <a:defRPr>
                <a:solidFill>
                  <a:srgbClr val="000000"/>
                </a:solidFill>
              </a:defRPr>
            </a:lvl2pPr>
            <a:lvl3pPr lvl="2" algn="l">
              <a:lnSpc>
                <a:spcPct val="100000"/>
              </a:lnSpc>
              <a:spcBef>
                <a:spcPts val="0"/>
              </a:spcBef>
              <a:spcAft>
                <a:spcPts val="0"/>
              </a:spcAft>
              <a:buClr>
                <a:srgbClr val="000000"/>
              </a:buClr>
              <a:buSzPts val="2800"/>
              <a:buNone/>
              <a:defRPr>
                <a:solidFill>
                  <a:srgbClr val="000000"/>
                </a:solidFill>
              </a:defRPr>
            </a:lvl3pPr>
            <a:lvl4pPr lvl="3" algn="l">
              <a:lnSpc>
                <a:spcPct val="100000"/>
              </a:lnSpc>
              <a:spcBef>
                <a:spcPts val="0"/>
              </a:spcBef>
              <a:spcAft>
                <a:spcPts val="0"/>
              </a:spcAft>
              <a:buClr>
                <a:srgbClr val="000000"/>
              </a:buClr>
              <a:buSzPts val="2800"/>
              <a:buNone/>
              <a:defRPr>
                <a:solidFill>
                  <a:srgbClr val="000000"/>
                </a:solidFill>
              </a:defRPr>
            </a:lvl4pPr>
            <a:lvl5pPr lvl="4" algn="l">
              <a:lnSpc>
                <a:spcPct val="100000"/>
              </a:lnSpc>
              <a:spcBef>
                <a:spcPts val="0"/>
              </a:spcBef>
              <a:spcAft>
                <a:spcPts val="0"/>
              </a:spcAft>
              <a:buClr>
                <a:srgbClr val="000000"/>
              </a:buClr>
              <a:buSzPts val="2800"/>
              <a:buNone/>
              <a:defRPr>
                <a:solidFill>
                  <a:srgbClr val="000000"/>
                </a:solidFill>
              </a:defRPr>
            </a:lvl5pPr>
            <a:lvl6pPr lvl="5" algn="l">
              <a:lnSpc>
                <a:spcPct val="100000"/>
              </a:lnSpc>
              <a:spcBef>
                <a:spcPts val="0"/>
              </a:spcBef>
              <a:spcAft>
                <a:spcPts val="0"/>
              </a:spcAft>
              <a:buClr>
                <a:srgbClr val="000000"/>
              </a:buClr>
              <a:buSzPts val="2800"/>
              <a:buNone/>
              <a:defRPr>
                <a:solidFill>
                  <a:srgbClr val="000000"/>
                </a:solidFill>
              </a:defRPr>
            </a:lvl6pPr>
            <a:lvl7pPr lvl="6" algn="l">
              <a:lnSpc>
                <a:spcPct val="100000"/>
              </a:lnSpc>
              <a:spcBef>
                <a:spcPts val="0"/>
              </a:spcBef>
              <a:spcAft>
                <a:spcPts val="0"/>
              </a:spcAft>
              <a:buClr>
                <a:srgbClr val="000000"/>
              </a:buClr>
              <a:buSzPts val="2800"/>
              <a:buNone/>
              <a:defRPr>
                <a:solidFill>
                  <a:srgbClr val="000000"/>
                </a:solidFill>
              </a:defRPr>
            </a:lvl7pPr>
            <a:lvl8pPr lvl="7" algn="l">
              <a:lnSpc>
                <a:spcPct val="100000"/>
              </a:lnSpc>
              <a:spcBef>
                <a:spcPts val="0"/>
              </a:spcBef>
              <a:spcAft>
                <a:spcPts val="0"/>
              </a:spcAft>
              <a:buClr>
                <a:srgbClr val="000000"/>
              </a:buClr>
              <a:buSzPts val="2800"/>
              <a:buNone/>
              <a:defRPr>
                <a:solidFill>
                  <a:srgbClr val="000000"/>
                </a:solidFill>
              </a:defRPr>
            </a:lvl8pPr>
            <a:lvl9pPr lvl="8" algn="l">
              <a:lnSpc>
                <a:spcPct val="100000"/>
              </a:lnSpc>
              <a:spcBef>
                <a:spcPts val="0"/>
              </a:spcBef>
              <a:spcAft>
                <a:spcPts val="0"/>
              </a:spcAft>
              <a:buClr>
                <a:srgbClr val="000000"/>
              </a:buClr>
              <a:buSzPts val="2800"/>
              <a:buNone/>
              <a:defRPr>
                <a:solidFill>
                  <a:srgbClr val="000000"/>
                </a:solidFill>
              </a:defRPr>
            </a:lvl9pPr>
          </a:lstStyle>
          <a:p/>
        </p:txBody>
      </p:sp>
      <p:sp>
        <p:nvSpPr>
          <p:cNvPr id="13" name="Google Shape;13;p46"/>
          <p:cNvSpPr txBox="1"/>
          <p:nvPr>
            <p:ph idx="1" type="subTitle"/>
          </p:nvPr>
        </p:nvSpPr>
        <p:spPr>
          <a:xfrm flipH="1">
            <a:off x="1667175" y="2154225"/>
            <a:ext cx="25032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200"/>
              <a:buNone/>
              <a:defRPr>
                <a:solidFill>
                  <a:srgbClr val="434343"/>
                </a:solidFill>
              </a:defRPr>
            </a:lvl1pPr>
            <a:lvl2pPr lvl="1" algn="l">
              <a:lnSpc>
                <a:spcPct val="100000"/>
              </a:lnSpc>
              <a:spcBef>
                <a:spcPts val="0"/>
              </a:spcBef>
              <a:spcAft>
                <a:spcPts val="0"/>
              </a:spcAft>
              <a:buClr>
                <a:srgbClr val="000000"/>
              </a:buClr>
              <a:buSzPts val="2800"/>
              <a:buNone/>
              <a:defRPr sz="2800">
                <a:solidFill>
                  <a:srgbClr val="000000"/>
                </a:solidFill>
              </a:defRPr>
            </a:lvl2pPr>
            <a:lvl3pPr lvl="2" algn="l">
              <a:lnSpc>
                <a:spcPct val="100000"/>
              </a:lnSpc>
              <a:spcBef>
                <a:spcPts val="0"/>
              </a:spcBef>
              <a:spcAft>
                <a:spcPts val="0"/>
              </a:spcAft>
              <a:buClr>
                <a:srgbClr val="000000"/>
              </a:buClr>
              <a:buSzPts val="2800"/>
              <a:buNone/>
              <a:defRPr sz="2800">
                <a:solidFill>
                  <a:srgbClr val="000000"/>
                </a:solidFill>
              </a:defRPr>
            </a:lvl3pPr>
            <a:lvl4pPr lvl="3" algn="l">
              <a:lnSpc>
                <a:spcPct val="100000"/>
              </a:lnSpc>
              <a:spcBef>
                <a:spcPts val="0"/>
              </a:spcBef>
              <a:spcAft>
                <a:spcPts val="0"/>
              </a:spcAft>
              <a:buClr>
                <a:srgbClr val="000000"/>
              </a:buClr>
              <a:buSzPts val="2800"/>
              <a:buNone/>
              <a:defRPr sz="2800">
                <a:solidFill>
                  <a:srgbClr val="000000"/>
                </a:solidFill>
              </a:defRPr>
            </a:lvl4pPr>
            <a:lvl5pPr lvl="4" algn="l">
              <a:lnSpc>
                <a:spcPct val="100000"/>
              </a:lnSpc>
              <a:spcBef>
                <a:spcPts val="0"/>
              </a:spcBef>
              <a:spcAft>
                <a:spcPts val="0"/>
              </a:spcAft>
              <a:buClr>
                <a:srgbClr val="000000"/>
              </a:buClr>
              <a:buSzPts val="2800"/>
              <a:buNone/>
              <a:defRPr sz="2800">
                <a:solidFill>
                  <a:srgbClr val="000000"/>
                </a:solidFill>
              </a:defRPr>
            </a:lvl5pPr>
            <a:lvl6pPr lvl="5" algn="l">
              <a:lnSpc>
                <a:spcPct val="100000"/>
              </a:lnSpc>
              <a:spcBef>
                <a:spcPts val="0"/>
              </a:spcBef>
              <a:spcAft>
                <a:spcPts val="0"/>
              </a:spcAft>
              <a:buClr>
                <a:srgbClr val="000000"/>
              </a:buClr>
              <a:buSzPts val="2800"/>
              <a:buNone/>
              <a:defRPr sz="2800">
                <a:solidFill>
                  <a:srgbClr val="000000"/>
                </a:solidFill>
              </a:defRPr>
            </a:lvl6pPr>
            <a:lvl7pPr lvl="6" algn="l">
              <a:lnSpc>
                <a:spcPct val="100000"/>
              </a:lnSpc>
              <a:spcBef>
                <a:spcPts val="0"/>
              </a:spcBef>
              <a:spcAft>
                <a:spcPts val="0"/>
              </a:spcAft>
              <a:buClr>
                <a:srgbClr val="000000"/>
              </a:buClr>
              <a:buSzPts val="2800"/>
              <a:buNone/>
              <a:defRPr sz="2800">
                <a:solidFill>
                  <a:srgbClr val="000000"/>
                </a:solidFill>
              </a:defRPr>
            </a:lvl7pPr>
            <a:lvl8pPr lvl="7" algn="l">
              <a:lnSpc>
                <a:spcPct val="100000"/>
              </a:lnSpc>
              <a:spcBef>
                <a:spcPts val="0"/>
              </a:spcBef>
              <a:spcAft>
                <a:spcPts val="0"/>
              </a:spcAft>
              <a:buClr>
                <a:srgbClr val="000000"/>
              </a:buClr>
              <a:buSzPts val="2800"/>
              <a:buNone/>
              <a:defRPr sz="2800">
                <a:solidFill>
                  <a:srgbClr val="000000"/>
                </a:solidFill>
              </a:defRPr>
            </a:lvl8pPr>
            <a:lvl9pPr lvl="8" algn="l">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4" name="Shape 14"/>
        <p:cNvGrpSpPr/>
        <p:nvPr/>
      </p:nvGrpSpPr>
      <p:grpSpPr>
        <a:xfrm>
          <a:off x="0" y="0"/>
          <a:ext cx="0" cy="0"/>
          <a:chOff x="0" y="0"/>
          <a:chExt cx="0" cy="0"/>
        </a:xfrm>
      </p:grpSpPr>
      <p:sp>
        <p:nvSpPr>
          <p:cNvPr id="15" name="Google Shape;15;p47"/>
          <p:cNvSpPr txBox="1"/>
          <p:nvPr>
            <p:ph type="ctrTitle"/>
          </p:nvPr>
        </p:nvSpPr>
        <p:spPr>
          <a:xfrm>
            <a:off x="3423902" y="38747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6" name="Google Shape;16;p47"/>
          <p:cNvSpPr txBox="1"/>
          <p:nvPr>
            <p:ph idx="1" type="subTitle"/>
          </p:nvPr>
        </p:nvSpPr>
        <p:spPr>
          <a:xfrm>
            <a:off x="3423900" y="802521"/>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7" name="Google Shape;17;p47"/>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8" name="Google Shape;18;p47"/>
          <p:cNvSpPr txBox="1"/>
          <p:nvPr>
            <p:ph idx="3" type="ctrTitle"/>
          </p:nvPr>
        </p:nvSpPr>
        <p:spPr>
          <a:xfrm>
            <a:off x="3425264" y="1224286"/>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9" name="Google Shape;19;p47"/>
          <p:cNvSpPr txBox="1"/>
          <p:nvPr>
            <p:ph idx="4" type="subTitle"/>
          </p:nvPr>
        </p:nvSpPr>
        <p:spPr>
          <a:xfrm>
            <a:off x="3425259" y="1638859"/>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0" name="Google Shape;20;p47"/>
          <p:cNvSpPr txBox="1"/>
          <p:nvPr>
            <p:ph idx="5" type="title"/>
          </p:nvPr>
        </p:nvSpPr>
        <p:spPr>
          <a:xfrm>
            <a:off x="2023007" y="1488788"/>
            <a:ext cx="1615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 name="Google Shape;21;p47"/>
          <p:cNvSpPr txBox="1"/>
          <p:nvPr>
            <p:ph idx="6" type="ctrTitle"/>
          </p:nvPr>
        </p:nvSpPr>
        <p:spPr>
          <a:xfrm>
            <a:off x="3427999" y="206109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2" name="Google Shape;22;p47"/>
          <p:cNvSpPr txBox="1"/>
          <p:nvPr>
            <p:ph idx="7" type="subTitle"/>
          </p:nvPr>
        </p:nvSpPr>
        <p:spPr>
          <a:xfrm>
            <a:off x="3427997" y="2475197"/>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3" name="Google Shape;23;p47"/>
          <p:cNvSpPr txBox="1"/>
          <p:nvPr>
            <p:ph idx="8" type="title"/>
          </p:nvPr>
        </p:nvSpPr>
        <p:spPr>
          <a:xfrm>
            <a:off x="2023007" y="232346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4" name="Google Shape;24;p47"/>
          <p:cNvSpPr txBox="1"/>
          <p:nvPr>
            <p:ph idx="9" type="ctrTitle"/>
          </p:nvPr>
        </p:nvSpPr>
        <p:spPr>
          <a:xfrm rot="5400000">
            <a:off x="6601629" y="1646270"/>
            <a:ext cx="2913300" cy="48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 name="Google Shape;25;p47"/>
          <p:cNvSpPr txBox="1"/>
          <p:nvPr>
            <p:ph idx="13" type="ctrTitle"/>
          </p:nvPr>
        </p:nvSpPr>
        <p:spPr>
          <a:xfrm>
            <a:off x="3427999" y="2897911"/>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6" name="Google Shape;26;p47"/>
          <p:cNvSpPr txBox="1"/>
          <p:nvPr>
            <p:ph idx="14" type="subTitle"/>
          </p:nvPr>
        </p:nvSpPr>
        <p:spPr>
          <a:xfrm>
            <a:off x="3427997" y="331153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7" name="Google Shape;27;p47"/>
          <p:cNvSpPr txBox="1"/>
          <p:nvPr>
            <p:ph idx="15" type="title"/>
          </p:nvPr>
        </p:nvSpPr>
        <p:spPr>
          <a:xfrm>
            <a:off x="2023007" y="3158138"/>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 name="Google Shape;28;p47"/>
          <p:cNvSpPr txBox="1"/>
          <p:nvPr>
            <p:ph idx="16" type="ctrTitle"/>
          </p:nvPr>
        </p:nvSpPr>
        <p:spPr>
          <a:xfrm>
            <a:off x="3427999" y="3734723"/>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9" name="Google Shape;29;p47"/>
          <p:cNvSpPr txBox="1"/>
          <p:nvPr>
            <p:ph idx="17" type="subTitle"/>
          </p:nvPr>
        </p:nvSpPr>
        <p:spPr>
          <a:xfrm>
            <a:off x="3427997" y="4147872"/>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0" name="Google Shape;30;p47"/>
          <p:cNvSpPr txBox="1"/>
          <p:nvPr>
            <p:ph idx="18" type="title"/>
          </p:nvPr>
        </p:nvSpPr>
        <p:spPr>
          <a:xfrm>
            <a:off x="2023007" y="3992813"/>
            <a:ext cx="15735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Big title">
    <p:spTree>
      <p:nvGrpSpPr>
        <p:cNvPr id="31" name="Shape 31"/>
        <p:cNvGrpSpPr/>
        <p:nvPr/>
      </p:nvGrpSpPr>
      <p:grpSpPr>
        <a:xfrm>
          <a:off x="0" y="0"/>
          <a:ext cx="0" cy="0"/>
          <a:chOff x="0" y="0"/>
          <a:chExt cx="0" cy="0"/>
        </a:xfrm>
      </p:grpSpPr>
      <p:sp>
        <p:nvSpPr>
          <p:cNvPr id="32" name="Google Shape;32;p48"/>
          <p:cNvSpPr txBox="1"/>
          <p:nvPr>
            <p:ph type="title"/>
          </p:nvPr>
        </p:nvSpPr>
        <p:spPr>
          <a:xfrm>
            <a:off x="3200250" y="1742750"/>
            <a:ext cx="274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600"/>
            </a:lvl1pPr>
            <a:lvl2pPr lvl="1" algn="ctr">
              <a:lnSpc>
                <a:spcPct val="100000"/>
              </a:lnSpc>
              <a:spcBef>
                <a:spcPts val="0"/>
              </a:spcBef>
              <a:spcAft>
                <a:spcPts val="0"/>
              </a:spcAft>
              <a:buSzPts val="2800"/>
              <a:buNone/>
              <a:defRPr sz="3600">
                <a:latin typeface="Catamaran Thin"/>
                <a:ea typeface="Catamaran Thin"/>
                <a:cs typeface="Catamaran Thin"/>
                <a:sym typeface="Catamaran Thin"/>
              </a:defRPr>
            </a:lvl2pPr>
            <a:lvl3pPr lvl="2" algn="ctr">
              <a:lnSpc>
                <a:spcPct val="100000"/>
              </a:lnSpc>
              <a:spcBef>
                <a:spcPts val="0"/>
              </a:spcBef>
              <a:spcAft>
                <a:spcPts val="0"/>
              </a:spcAft>
              <a:buSzPts val="2800"/>
              <a:buNone/>
              <a:defRPr sz="3600">
                <a:latin typeface="Catamaran Thin"/>
                <a:ea typeface="Catamaran Thin"/>
                <a:cs typeface="Catamaran Thin"/>
                <a:sym typeface="Catamaran Thin"/>
              </a:defRPr>
            </a:lvl3pPr>
            <a:lvl4pPr lvl="3" algn="ctr">
              <a:lnSpc>
                <a:spcPct val="100000"/>
              </a:lnSpc>
              <a:spcBef>
                <a:spcPts val="0"/>
              </a:spcBef>
              <a:spcAft>
                <a:spcPts val="0"/>
              </a:spcAft>
              <a:buSzPts val="2800"/>
              <a:buNone/>
              <a:defRPr sz="3600">
                <a:latin typeface="Catamaran Thin"/>
                <a:ea typeface="Catamaran Thin"/>
                <a:cs typeface="Catamaran Thin"/>
                <a:sym typeface="Catamaran Thin"/>
              </a:defRPr>
            </a:lvl4pPr>
            <a:lvl5pPr lvl="4" algn="ctr">
              <a:lnSpc>
                <a:spcPct val="100000"/>
              </a:lnSpc>
              <a:spcBef>
                <a:spcPts val="0"/>
              </a:spcBef>
              <a:spcAft>
                <a:spcPts val="0"/>
              </a:spcAft>
              <a:buSzPts val="2800"/>
              <a:buNone/>
              <a:defRPr sz="3600">
                <a:latin typeface="Catamaran Thin"/>
                <a:ea typeface="Catamaran Thin"/>
                <a:cs typeface="Catamaran Thin"/>
                <a:sym typeface="Catamaran Thin"/>
              </a:defRPr>
            </a:lvl5pPr>
            <a:lvl6pPr lvl="5" algn="ctr">
              <a:lnSpc>
                <a:spcPct val="100000"/>
              </a:lnSpc>
              <a:spcBef>
                <a:spcPts val="0"/>
              </a:spcBef>
              <a:spcAft>
                <a:spcPts val="0"/>
              </a:spcAft>
              <a:buSzPts val="2800"/>
              <a:buNone/>
              <a:defRPr sz="3600">
                <a:latin typeface="Catamaran Thin"/>
                <a:ea typeface="Catamaran Thin"/>
                <a:cs typeface="Catamaran Thin"/>
                <a:sym typeface="Catamaran Thin"/>
              </a:defRPr>
            </a:lvl6pPr>
            <a:lvl7pPr lvl="6" algn="ctr">
              <a:lnSpc>
                <a:spcPct val="100000"/>
              </a:lnSpc>
              <a:spcBef>
                <a:spcPts val="0"/>
              </a:spcBef>
              <a:spcAft>
                <a:spcPts val="0"/>
              </a:spcAft>
              <a:buSzPts val="2800"/>
              <a:buNone/>
              <a:defRPr sz="3600">
                <a:latin typeface="Catamaran Thin"/>
                <a:ea typeface="Catamaran Thin"/>
                <a:cs typeface="Catamaran Thin"/>
                <a:sym typeface="Catamaran Thin"/>
              </a:defRPr>
            </a:lvl7pPr>
            <a:lvl8pPr lvl="7" algn="ctr">
              <a:lnSpc>
                <a:spcPct val="100000"/>
              </a:lnSpc>
              <a:spcBef>
                <a:spcPts val="0"/>
              </a:spcBef>
              <a:spcAft>
                <a:spcPts val="0"/>
              </a:spcAft>
              <a:buSzPts val="2800"/>
              <a:buNone/>
              <a:defRPr sz="3600">
                <a:latin typeface="Catamaran Thin"/>
                <a:ea typeface="Catamaran Thin"/>
                <a:cs typeface="Catamaran Thin"/>
                <a:sym typeface="Catamaran Thin"/>
              </a:defRPr>
            </a:lvl8pPr>
            <a:lvl9pPr lvl="8" algn="ctr">
              <a:lnSpc>
                <a:spcPct val="100000"/>
              </a:lnSpc>
              <a:spcBef>
                <a:spcPts val="0"/>
              </a:spcBef>
              <a:spcAft>
                <a:spcPts val="0"/>
              </a:spcAft>
              <a:buSzPts val="2800"/>
              <a:buNone/>
              <a:defRPr sz="3600">
                <a:latin typeface="Catamaran Thin"/>
                <a:ea typeface="Catamaran Thin"/>
                <a:cs typeface="Catamaran Thin"/>
                <a:sym typeface="Catamaran Thi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33" name="Shape 33"/>
        <p:cNvGrpSpPr/>
        <p:nvPr/>
      </p:nvGrpSpPr>
      <p:grpSpPr>
        <a:xfrm>
          <a:off x="0" y="0"/>
          <a:ext cx="0" cy="0"/>
          <a:chOff x="0" y="0"/>
          <a:chExt cx="0" cy="0"/>
        </a:xfrm>
      </p:grpSpPr>
      <p:sp>
        <p:nvSpPr>
          <p:cNvPr id="34" name="Google Shape;34;p49"/>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35" name="Shape 35"/>
        <p:cNvGrpSpPr/>
        <p:nvPr/>
      </p:nvGrpSpPr>
      <p:grpSpPr>
        <a:xfrm>
          <a:off x="0" y="0"/>
          <a:ext cx="0" cy="0"/>
          <a:chOff x="0" y="0"/>
          <a:chExt cx="0" cy="0"/>
        </a:xfrm>
      </p:grpSpPr>
      <p:sp>
        <p:nvSpPr>
          <p:cNvPr id="36" name="Google Shape;36;p50"/>
          <p:cNvSpPr txBox="1"/>
          <p:nvPr>
            <p:ph type="ctrTitle"/>
          </p:nvPr>
        </p:nvSpPr>
        <p:spPr>
          <a:xfrm>
            <a:off x="5432000" y="710675"/>
            <a:ext cx="28881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37" name="Google Shape;37;p50"/>
          <p:cNvSpPr txBox="1"/>
          <p:nvPr>
            <p:ph idx="1" type="subTitle"/>
          </p:nvPr>
        </p:nvSpPr>
        <p:spPr>
          <a:xfrm>
            <a:off x="5363550" y="2724625"/>
            <a:ext cx="29565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Title + text 3">
    <p:spTree>
      <p:nvGrpSpPr>
        <p:cNvPr id="38" name="Shape 38"/>
        <p:cNvGrpSpPr/>
        <p:nvPr/>
      </p:nvGrpSpPr>
      <p:grpSpPr>
        <a:xfrm>
          <a:off x="0" y="0"/>
          <a:ext cx="0" cy="0"/>
          <a:chOff x="0" y="0"/>
          <a:chExt cx="0" cy="0"/>
        </a:xfrm>
      </p:grpSpPr>
      <p:sp>
        <p:nvSpPr>
          <p:cNvPr id="39" name="Google Shape;39;p51"/>
          <p:cNvSpPr txBox="1"/>
          <p:nvPr>
            <p:ph idx="1" type="subTitle"/>
          </p:nvPr>
        </p:nvSpPr>
        <p:spPr>
          <a:xfrm>
            <a:off x="2117847" y="3380460"/>
            <a:ext cx="2951400" cy="29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000"/>
            </a:lvl1pPr>
            <a:lvl2pPr lvl="1" algn="l">
              <a:lnSpc>
                <a:spcPct val="115000"/>
              </a:lnSpc>
              <a:spcBef>
                <a:spcPts val="160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40" name="Google Shape;40;p51"/>
          <p:cNvSpPr txBox="1"/>
          <p:nvPr>
            <p:ph type="ctrTitle"/>
          </p:nvPr>
        </p:nvSpPr>
        <p:spPr>
          <a:xfrm rot="-5400000">
            <a:off x="-343101" y="1759150"/>
            <a:ext cx="2888100" cy="897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1pPr>
            <a:lvl2pPr lvl="1"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2pPr>
            <a:lvl3pPr lvl="2"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3pPr>
            <a:lvl4pPr lvl="3"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4pPr>
            <a:lvl5pPr lvl="4"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5pPr>
            <a:lvl6pPr lvl="5"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6pPr>
            <a:lvl7pPr lvl="6"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7pPr>
            <a:lvl8pPr lvl="7"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8pPr>
            <a:lvl9pPr lvl="8" marR="0" rtl="0" algn="l">
              <a:lnSpc>
                <a:spcPct val="100000"/>
              </a:lnSpc>
              <a:spcBef>
                <a:spcPts val="0"/>
              </a:spcBef>
              <a:spcAft>
                <a:spcPts val="0"/>
              </a:spcAft>
              <a:buClr>
                <a:schemeClr val="dk1"/>
              </a:buClr>
              <a:buSzPts val="2800"/>
              <a:buFont typeface="Livvic"/>
              <a:buNone/>
              <a:defRPr b="1" i="0" sz="2800" u="none" cap="none" strike="noStrike">
                <a:solidFill>
                  <a:schemeClr val="dk1"/>
                </a:solidFill>
                <a:latin typeface="Livvic"/>
                <a:ea typeface="Livvic"/>
                <a:cs typeface="Livvic"/>
                <a:sym typeface="Livvic"/>
              </a:defRPr>
            </a:lvl9pPr>
          </a:lstStyle>
          <a:p/>
        </p:txBody>
      </p:sp>
      <p:sp>
        <p:nvSpPr>
          <p:cNvPr id="7" name="Google Shape;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Catamaran Thin"/>
              <a:buChar char="●"/>
              <a:defRPr b="0" i="0" sz="1200" u="none" cap="none" strike="noStrike">
                <a:solidFill>
                  <a:schemeClr val="dk1"/>
                </a:solidFill>
                <a:latin typeface="Catamaran Thin"/>
                <a:ea typeface="Catamaran Thin"/>
                <a:cs typeface="Catamaran Thin"/>
                <a:sym typeface="Catamaran Thin"/>
              </a:defRPr>
            </a:lvl1pPr>
            <a:lvl2pPr indent="-304800" lvl="1" marL="914400" marR="0" rtl="0" algn="l">
              <a:lnSpc>
                <a:spcPct val="115000"/>
              </a:lnSpc>
              <a:spcBef>
                <a:spcPts val="1600"/>
              </a:spcBef>
              <a:spcAft>
                <a:spcPts val="0"/>
              </a:spcAft>
              <a:buClr>
                <a:schemeClr val="dk1"/>
              </a:buClr>
              <a:buSzPts val="1200"/>
              <a:buFont typeface="Catamaran Thin"/>
              <a:buChar char="○"/>
              <a:defRPr b="0" i="0" sz="1200" u="none" cap="none" strike="noStrike">
                <a:solidFill>
                  <a:schemeClr val="dk1"/>
                </a:solidFill>
                <a:latin typeface="Catamaran Thin"/>
                <a:ea typeface="Catamaran Thin"/>
                <a:cs typeface="Catamaran Thin"/>
                <a:sym typeface="Catamaran Thin"/>
              </a:defRPr>
            </a:lvl2pPr>
            <a:lvl3pPr indent="-304800" lvl="2" marL="1371600" marR="0" rtl="0" algn="l">
              <a:lnSpc>
                <a:spcPct val="115000"/>
              </a:lnSpc>
              <a:spcBef>
                <a:spcPts val="1600"/>
              </a:spcBef>
              <a:spcAft>
                <a:spcPts val="0"/>
              </a:spcAft>
              <a:buClr>
                <a:schemeClr val="dk1"/>
              </a:buClr>
              <a:buSzPts val="1200"/>
              <a:buFont typeface="Catamaran Thin"/>
              <a:buChar char="■"/>
              <a:defRPr b="0" i="0" sz="1200" u="none" cap="none" strike="noStrike">
                <a:solidFill>
                  <a:schemeClr val="dk1"/>
                </a:solidFill>
                <a:latin typeface="Catamaran Thin"/>
                <a:ea typeface="Catamaran Thin"/>
                <a:cs typeface="Catamaran Thin"/>
                <a:sym typeface="Catamaran Thin"/>
              </a:defRPr>
            </a:lvl3pPr>
            <a:lvl4pPr indent="-304800" lvl="3" marL="1828800" marR="0" rtl="0" algn="l">
              <a:lnSpc>
                <a:spcPct val="115000"/>
              </a:lnSpc>
              <a:spcBef>
                <a:spcPts val="1600"/>
              </a:spcBef>
              <a:spcAft>
                <a:spcPts val="0"/>
              </a:spcAft>
              <a:buClr>
                <a:schemeClr val="dk1"/>
              </a:buClr>
              <a:buSzPts val="1200"/>
              <a:buFont typeface="Catamaran Thin"/>
              <a:buChar char="●"/>
              <a:defRPr b="0" i="0" sz="1200" u="none" cap="none" strike="noStrike">
                <a:solidFill>
                  <a:schemeClr val="dk1"/>
                </a:solidFill>
                <a:latin typeface="Catamaran Thin"/>
                <a:ea typeface="Catamaran Thin"/>
                <a:cs typeface="Catamaran Thin"/>
                <a:sym typeface="Catamaran Thin"/>
              </a:defRPr>
            </a:lvl4pPr>
            <a:lvl5pPr indent="-304800" lvl="4" marL="2286000" marR="0" rtl="0" algn="l">
              <a:lnSpc>
                <a:spcPct val="115000"/>
              </a:lnSpc>
              <a:spcBef>
                <a:spcPts val="1600"/>
              </a:spcBef>
              <a:spcAft>
                <a:spcPts val="0"/>
              </a:spcAft>
              <a:buClr>
                <a:schemeClr val="dk1"/>
              </a:buClr>
              <a:buSzPts val="1200"/>
              <a:buFont typeface="Catamaran Thin"/>
              <a:buChar char="○"/>
              <a:defRPr b="0" i="0" sz="1200" u="none" cap="none" strike="noStrike">
                <a:solidFill>
                  <a:schemeClr val="dk1"/>
                </a:solidFill>
                <a:latin typeface="Catamaran Thin"/>
                <a:ea typeface="Catamaran Thin"/>
                <a:cs typeface="Catamaran Thin"/>
                <a:sym typeface="Catamaran Thin"/>
              </a:defRPr>
            </a:lvl5pPr>
            <a:lvl6pPr indent="-304800" lvl="5" marL="2743200" marR="0" rtl="0" algn="l">
              <a:lnSpc>
                <a:spcPct val="115000"/>
              </a:lnSpc>
              <a:spcBef>
                <a:spcPts val="1600"/>
              </a:spcBef>
              <a:spcAft>
                <a:spcPts val="0"/>
              </a:spcAft>
              <a:buClr>
                <a:schemeClr val="dk1"/>
              </a:buClr>
              <a:buSzPts val="1200"/>
              <a:buFont typeface="Catamaran Thin"/>
              <a:buChar char="■"/>
              <a:defRPr b="0" i="0" sz="1200" u="none" cap="none" strike="noStrike">
                <a:solidFill>
                  <a:schemeClr val="dk1"/>
                </a:solidFill>
                <a:latin typeface="Catamaran Thin"/>
                <a:ea typeface="Catamaran Thin"/>
                <a:cs typeface="Catamaran Thin"/>
                <a:sym typeface="Catamaran Thin"/>
              </a:defRPr>
            </a:lvl6pPr>
            <a:lvl7pPr indent="-304800" lvl="6" marL="3200400" marR="0" rtl="0" algn="l">
              <a:lnSpc>
                <a:spcPct val="115000"/>
              </a:lnSpc>
              <a:spcBef>
                <a:spcPts val="1600"/>
              </a:spcBef>
              <a:spcAft>
                <a:spcPts val="0"/>
              </a:spcAft>
              <a:buClr>
                <a:schemeClr val="dk1"/>
              </a:buClr>
              <a:buSzPts val="1200"/>
              <a:buFont typeface="Catamaran Thin"/>
              <a:buChar char="●"/>
              <a:defRPr b="0" i="0" sz="1200" u="none" cap="none" strike="noStrike">
                <a:solidFill>
                  <a:schemeClr val="dk1"/>
                </a:solidFill>
                <a:latin typeface="Catamaran Thin"/>
                <a:ea typeface="Catamaran Thin"/>
                <a:cs typeface="Catamaran Thin"/>
                <a:sym typeface="Catamaran Thin"/>
              </a:defRPr>
            </a:lvl7pPr>
            <a:lvl8pPr indent="-304800" lvl="7" marL="3657600" marR="0" rtl="0" algn="l">
              <a:lnSpc>
                <a:spcPct val="115000"/>
              </a:lnSpc>
              <a:spcBef>
                <a:spcPts val="1600"/>
              </a:spcBef>
              <a:spcAft>
                <a:spcPts val="0"/>
              </a:spcAft>
              <a:buClr>
                <a:schemeClr val="dk1"/>
              </a:buClr>
              <a:buSzPts val="1200"/>
              <a:buFont typeface="Catamaran Thin"/>
              <a:buChar char="○"/>
              <a:defRPr b="0" i="0" sz="1200" u="none" cap="none" strike="noStrike">
                <a:solidFill>
                  <a:schemeClr val="dk1"/>
                </a:solidFill>
                <a:latin typeface="Catamaran Thin"/>
                <a:ea typeface="Catamaran Thin"/>
                <a:cs typeface="Catamaran Thin"/>
                <a:sym typeface="Catamaran Thin"/>
              </a:defRPr>
            </a:lvl8pPr>
            <a:lvl9pPr indent="-304800" lvl="8" marL="4114800" marR="0" rtl="0" algn="l">
              <a:lnSpc>
                <a:spcPct val="115000"/>
              </a:lnSpc>
              <a:spcBef>
                <a:spcPts val="1600"/>
              </a:spcBef>
              <a:spcAft>
                <a:spcPts val="1600"/>
              </a:spcAft>
              <a:buClr>
                <a:schemeClr val="dk1"/>
              </a:buClr>
              <a:buSzPts val="1200"/>
              <a:buFont typeface="Catamaran Thin"/>
              <a:buChar char="■"/>
              <a:defRPr b="0" i="0" sz="1200" u="none" cap="none" strike="noStrike">
                <a:solidFill>
                  <a:schemeClr val="dk1"/>
                </a:solidFill>
                <a:latin typeface="Catamaran Thin"/>
                <a:ea typeface="Catamaran Thin"/>
                <a:cs typeface="Catamaran Thin"/>
                <a:sym typeface="Catamaran Thin"/>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3.jpg"/><Relationship Id="rId7" Type="http://schemas.openxmlformats.org/officeDocument/2006/relationships/image" Target="../media/image2.png"/><Relationship Id="rId8"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pic>
        <p:nvPicPr>
          <p:cNvPr id="45" name="Google Shape;45;p1"/>
          <p:cNvPicPr preferRelativeResize="0"/>
          <p:nvPr/>
        </p:nvPicPr>
        <p:blipFill rotWithShape="1">
          <a:blip r:embed="rId3">
            <a:alphaModFix/>
          </a:blip>
          <a:srcRect b="0" l="0" r="0" t="0"/>
          <a:stretch/>
        </p:blipFill>
        <p:spPr>
          <a:xfrm flipH="1">
            <a:off x="5621522" y="0"/>
            <a:ext cx="3522473" cy="5143499"/>
          </a:xfrm>
          <a:prstGeom prst="rect">
            <a:avLst/>
          </a:prstGeom>
          <a:noFill/>
          <a:ln>
            <a:noFill/>
          </a:ln>
        </p:spPr>
      </p:pic>
      <p:sp>
        <p:nvSpPr>
          <p:cNvPr id="46" name="Google Shape;46;p1"/>
          <p:cNvSpPr/>
          <p:nvPr/>
        </p:nvSpPr>
        <p:spPr>
          <a:xfrm rot="5400000">
            <a:off x="3535385" y="-196380"/>
            <a:ext cx="1782300" cy="5026500"/>
          </a:xfrm>
          <a:prstGeom prst="rect">
            <a:avLst/>
          </a:prstGeom>
          <a:solidFill>
            <a:srgbClr val="908269">
              <a:alpha val="8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
          <p:cNvSpPr txBox="1"/>
          <p:nvPr>
            <p:ph type="ctrTitle"/>
          </p:nvPr>
        </p:nvSpPr>
        <p:spPr>
          <a:xfrm>
            <a:off x="2130335" y="1221165"/>
            <a:ext cx="4592400" cy="178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US" sz="4400">
                <a:solidFill>
                  <a:schemeClr val="lt1"/>
                </a:solidFill>
              </a:rPr>
              <a:t>Batch industrial control system</a:t>
            </a:r>
            <a:endParaRPr sz="4400">
              <a:solidFill>
                <a:schemeClr val="lt1"/>
              </a:solidFill>
              <a:latin typeface="Livvic"/>
              <a:ea typeface="Livvic"/>
              <a:cs typeface="Livvic"/>
              <a:sym typeface="Livvic"/>
            </a:endParaRPr>
          </a:p>
        </p:txBody>
      </p:sp>
      <p:sp>
        <p:nvSpPr>
          <p:cNvPr id="48" name="Google Shape;48;p1"/>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 name="Google Shape;49;p1"/>
          <p:cNvPicPr preferRelativeResize="0"/>
          <p:nvPr/>
        </p:nvPicPr>
        <p:blipFill rotWithShape="1">
          <a:blip r:embed="rId4">
            <a:alphaModFix/>
          </a:blip>
          <a:srcRect b="0" l="0" r="0" t="0"/>
          <a:stretch/>
        </p:blipFill>
        <p:spPr>
          <a:xfrm>
            <a:off x="174630" y="289745"/>
            <a:ext cx="542290" cy="709295"/>
          </a:xfrm>
          <a:prstGeom prst="rect">
            <a:avLst/>
          </a:prstGeom>
          <a:noFill/>
          <a:ln>
            <a:noFill/>
          </a:ln>
        </p:spPr>
      </p:pic>
      <p:pic>
        <p:nvPicPr>
          <p:cNvPr id="50" name="Google Shape;50;p1"/>
          <p:cNvPicPr preferRelativeResize="0"/>
          <p:nvPr/>
        </p:nvPicPr>
        <p:blipFill rotWithShape="1">
          <a:blip r:embed="rId5">
            <a:alphaModFix/>
          </a:blip>
          <a:srcRect b="0" l="0" r="0" t="0"/>
          <a:stretch/>
        </p:blipFill>
        <p:spPr>
          <a:xfrm>
            <a:off x="4086225" y="79045"/>
            <a:ext cx="971550" cy="858520"/>
          </a:xfrm>
          <a:prstGeom prst="rect">
            <a:avLst/>
          </a:prstGeom>
          <a:noFill/>
          <a:ln>
            <a:noFill/>
          </a:ln>
        </p:spPr>
      </p:pic>
      <p:sp>
        <p:nvSpPr>
          <p:cNvPr id="51" name="Google Shape;51;p1"/>
          <p:cNvSpPr txBox="1"/>
          <p:nvPr/>
        </p:nvSpPr>
        <p:spPr>
          <a:xfrm>
            <a:off x="1416153" y="200965"/>
            <a:ext cx="2257425" cy="7366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i="0" lang="en-US" sz="1200" u="none" cap="none" strike="noStrike">
                <a:solidFill>
                  <a:srgbClr val="4B3612"/>
                </a:solidFill>
                <a:latin typeface="Calibri"/>
                <a:ea typeface="Calibri"/>
                <a:cs typeface="Calibri"/>
                <a:sym typeface="Calibri"/>
              </a:rPr>
              <a:t>Cairo University</a:t>
            </a:r>
            <a:endParaRPr b="0" i="0" sz="1100" u="none" cap="none" strike="noStrike">
              <a:solidFill>
                <a:srgbClr val="4B3612"/>
              </a:solidFill>
              <a:latin typeface="Calibri"/>
              <a:ea typeface="Calibri"/>
              <a:cs typeface="Calibri"/>
              <a:sym typeface="Calibri"/>
            </a:endParaRPr>
          </a:p>
          <a:p>
            <a:pPr indent="0" lvl="0" marL="0" marR="0" rtl="0" algn="ctr">
              <a:lnSpc>
                <a:spcPct val="115000"/>
              </a:lnSpc>
              <a:spcBef>
                <a:spcPts val="0"/>
              </a:spcBef>
              <a:spcAft>
                <a:spcPts val="0"/>
              </a:spcAft>
              <a:buNone/>
            </a:pPr>
            <a:r>
              <a:rPr b="1" i="0" lang="en-US" sz="1200" u="none" cap="none" strike="noStrike">
                <a:solidFill>
                  <a:srgbClr val="4B3612"/>
                </a:solidFill>
                <a:latin typeface="Calibri"/>
                <a:ea typeface="Calibri"/>
                <a:cs typeface="Calibri"/>
                <a:sym typeface="Calibri"/>
              </a:rPr>
              <a:t>Faculty of Engineering</a:t>
            </a:r>
            <a:endParaRPr b="0" i="0" sz="1100" u="none" cap="none" strike="noStrike">
              <a:solidFill>
                <a:srgbClr val="4B3612"/>
              </a:solidFill>
              <a:latin typeface="Calibri"/>
              <a:ea typeface="Calibri"/>
              <a:cs typeface="Calibri"/>
              <a:sym typeface="Calibri"/>
            </a:endParaRPr>
          </a:p>
          <a:p>
            <a:pPr indent="0" lvl="0" marL="0" marR="0" rtl="0" algn="ctr">
              <a:lnSpc>
                <a:spcPct val="115000"/>
              </a:lnSpc>
              <a:spcBef>
                <a:spcPts val="0"/>
              </a:spcBef>
              <a:spcAft>
                <a:spcPts val="0"/>
              </a:spcAft>
              <a:buNone/>
            </a:pPr>
            <a:r>
              <a:rPr b="1" i="0" lang="en-US" sz="1200" u="none" cap="none" strike="noStrike">
                <a:solidFill>
                  <a:srgbClr val="4B3612"/>
                </a:solidFill>
                <a:latin typeface="Calibri"/>
                <a:ea typeface="Calibri"/>
                <a:cs typeface="Calibri"/>
                <a:sym typeface="Calibri"/>
              </a:rPr>
              <a:t>Credit Hour System Programs</a:t>
            </a:r>
            <a:endParaRPr b="0" i="0" sz="1100" u="none" cap="none" strike="noStrike">
              <a:solidFill>
                <a:srgbClr val="4B3612"/>
              </a:solidFill>
              <a:latin typeface="Calibri"/>
              <a:ea typeface="Calibri"/>
              <a:cs typeface="Calibri"/>
              <a:sym typeface="Calibri"/>
            </a:endParaRPr>
          </a:p>
        </p:txBody>
      </p:sp>
      <p:sp>
        <p:nvSpPr>
          <p:cNvPr id="52" name="Google Shape;52;p1"/>
          <p:cNvSpPr txBox="1"/>
          <p:nvPr/>
        </p:nvSpPr>
        <p:spPr>
          <a:xfrm>
            <a:off x="859750" y="4110500"/>
            <a:ext cx="3833700" cy="431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n-US" sz="2000" u="none" cap="none" strike="noStrike">
                <a:solidFill>
                  <a:srgbClr val="4B3612"/>
                </a:solidFill>
                <a:latin typeface="Arial"/>
                <a:ea typeface="Arial"/>
                <a:cs typeface="Arial"/>
                <a:sym typeface="Arial"/>
              </a:rPr>
              <a:t>Prof. Dr. Magdy Abd-ElGhany</a:t>
            </a:r>
            <a:endParaRPr b="1" i="0" sz="2000" u="none" cap="none" strike="noStrike">
              <a:solidFill>
                <a:srgbClr val="4B3612"/>
              </a:solidFill>
              <a:latin typeface="Arial"/>
              <a:ea typeface="Arial"/>
              <a:cs typeface="Arial"/>
              <a:sym typeface="Arial"/>
            </a:endParaRPr>
          </a:p>
          <a:p>
            <a:pPr indent="0" lvl="0" marL="0" marR="0" rtl="0" algn="ctr">
              <a:lnSpc>
                <a:spcPct val="115000"/>
              </a:lnSpc>
              <a:spcBef>
                <a:spcPts val="1000"/>
              </a:spcBef>
              <a:spcAft>
                <a:spcPts val="0"/>
              </a:spcAft>
              <a:buNone/>
            </a:pPr>
            <a:r>
              <a:rPr b="0" i="0" lang="en-US" sz="1200" u="none" cap="none" strike="noStrike">
                <a:solidFill>
                  <a:srgbClr val="4B3612"/>
                </a:solidFill>
                <a:latin typeface="Catamaran Thin"/>
                <a:ea typeface="Catamaran Thin"/>
                <a:cs typeface="Catamaran Thin"/>
                <a:sym typeface="Catamaran Thin"/>
              </a:rPr>
              <a:t> </a:t>
            </a:r>
            <a:endParaRPr b="0" i="0" sz="1100" u="none" cap="none" strike="noStrike">
              <a:solidFill>
                <a:srgbClr val="4B3612"/>
              </a:solidFill>
              <a:latin typeface="Catamaran Thin"/>
              <a:ea typeface="Catamaran Thin"/>
              <a:cs typeface="Catamaran Thin"/>
              <a:sym typeface="Catamaran Thin"/>
            </a:endParaRPr>
          </a:p>
        </p:txBody>
      </p:sp>
      <p:sp>
        <p:nvSpPr>
          <p:cNvPr id="53" name="Google Shape;53;p1"/>
          <p:cNvSpPr txBox="1"/>
          <p:nvPr/>
        </p:nvSpPr>
        <p:spPr>
          <a:xfrm>
            <a:off x="377431" y="3647846"/>
            <a:ext cx="4572000" cy="323358"/>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US" sz="1400" u="none" cap="none" strike="noStrike">
                <a:solidFill>
                  <a:srgbClr val="474134"/>
                </a:solidFill>
                <a:latin typeface="Arial"/>
                <a:ea typeface="Arial"/>
                <a:cs typeface="Arial"/>
                <a:sym typeface="Arial"/>
              </a:rPr>
              <a:t>Under Supervision of:</a:t>
            </a:r>
            <a:endParaRPr b="0" i="0" sz="1100" u="none" cap="none" strike="noStrike">
              <a:solidFill>
                <a:srgbClr val="474134"/>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0"/>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a:t>IOT</a:t>
            </a:r>
            <a:endParaRPr/>
          </a:p>
        </p:txBody>
      </p:sp>
      <p:sp>
        <p:nvSpPr>
          <p:cNvPr id="129" name="Google Shape;129;p10"/>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0"/>
          <p:cNvSpPr txBox="1"/>
          <p:nvPr/>
        </p:nvSpPr>
        <p:spPr>
          <a:xfrm>
            <a:off x="679407" y="2206816"/>
            <a:ext cx="6940593" cy="158489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4B3612"/>
                </a:solidFill>
                <a:latin typeface="Arial"/>
                <a:ea typeface="Arial"/>
                <a:cs typeface="Arial"/>
                <a:sym typeface="Arial"/>
              </a:rPr>
              <a:t>How does it work?</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1- we use Arduino Uno as a brain of the system, it transmits, receives and process data through sensors connected to the system.</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2- It comes with an ATMEGA microcontroller that processes the data and facilitates the proper working of the IoT system.</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1"/>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a:t>IOT</a:t>
            </a:r>
            <a:endParaRPr/>
          </a:p>
        </p:txBody>
      </p:sp>
      <p:sp>
        <p:nvSpPr>
          <p:cNvPr id="136" name="Google Shape;136;p11"/>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1"/>
          <p:cNvSpPr txBox="1"/>
          <p:nvPr/>
        </p:nvSpPr>
        <p:spPr>
          <a:xfrm>
            <a:off x="690308" y="1834166"/>
            <a:ext cx="7563676" cy="86556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en-US" sz="1600" u="none" cap="none" strike="noStrike">
                <a:solidFill>
                  <a:srgbClr val="000000"/>
                </a:solidFill>
                <a:latin typeface="Arial"/>
                <a:ea typeface="Arial"/>
                <a:cs typeface="Arial"/>
                <a:sym typeface="Arial"/>
              </a:rPr>
              <a:t>3- using C programming for the Arduino you can make various projects of Iot.</a:t>
            </a:r>
            <a:endParaRPr/>
          </a:p>
          <a:p>
            <a:pPr indent="0" lvl="0" marL="0" marR="0" rtl="0" algn="l">
              <a:lnSpc>
                <a:spcPct val="150000"/>
              </a:lnSpc>
              <a:spcBef>
                <a:spcPts val="0"/>
              </a:spcBef>
              <a:spcAft>
                <a:spcPts val="0"/>
              </a:spcAft>
              <a:buNone/>
            </a:pPr>
            <a:r>
              <a:rPr b="0" i="0" lang="en-US" sz="1600" u="none" cap="none" strike="noStrike">
                <a:solidFill>
                  <a:srgbClr val="000000"/>
                </a:solidFill>
                <a:latin typeface="Arial"/>
                <a:ea typeface="Arial"/>
                <a:cs typeface="Arial"/>
                <a:sym typeface="Arial"/>
              </a:rPr>
              <a:t>4- IDE software is needed for Arduino based IoT projects.</a:t>
            </a:r>
            <a:endParaRPr/>
          </a:p>
          <a:p>
            <a:pPr indent="0" lvl="0" marL="0" marR="0" rtl="0" algn="l">
              <a:lnSpc>
                <a:spcPct val="150000"/>
              </a:lnSpc>
              <a:spcBef>
                <a:spcPts val="0"/>
              </a:spcBef>
              <a:spcAft>
                <a:spcPts val="0"/>
              </a:spcAft>
              <a:buNone/>
            </a:pPr>
            <a:r>
              <a:rPr b="0" i="0" lang="en-US" sz="1600" u="none" cap="none" strike="noStrike">
                <a:solidFill>
                  <a:srgbClr val="000000"/>
                </a:solidFill>
                <a:latin typeface="Arial"/>
                <a:ea typeface="Arial"/>
                <a:cs typeface="Arial"/>
                <a:sym typeface="Arial"/>
              </a:rPr>
              <a:t>5-you need to use ESP-8266 WIFI module to establish the WIFI communication between the Arduino and cloud platform.</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pic>
        <p:nvPicPr>
          <p:cNvPr id="142" name="Google Shape;142;p12"/>
          <p:cNvPicPr preferRelativeResize="0"/>
          <p:nvPr/>
        </p:nvPicPr>
        <p:blipFill rotWithShape="1">
          <a:blip r:embed="rId3">
            <a:alphaModFix/>
          </a:blip>
          <a:srcRect b="0" l="1235" r="1234" t="0"/>
          <a:stretch/>
        </p:blipFill>
        <p:spPr>
          <a:xfrm>
            <a:off x="5381625" y="0"/>
            <a:ext cx="3762373" cy="5143500"/>
          </a:xfrm>
          <a:prstGeom prst="rect">
            <a:avLst/>
          </a:prstGeom>
          <a:noFill/>
          <a:ln>
            <a:noFill/>
          </a:ln>
        </p:spPr>
      </p:pic>
      <p:sp>
        <p:nvSpPr>
          <p:cNvPr id="143" name="Google Shape;143;p12"/>
          <p:cNvSpPr/>
          <p:nvPr/>
        </p:nvSpPr>
        <p:spPr>
          <a:xfrm>
            <a:off x="4819650" y="1577400"/>
            <a:ext cx="2991000" cy="1988700"/>
          </a:xfrm>
          <a:prstGeom prst="rect">
            <a:avLst/>
          </a:prstGeom>
          <a:solidFill>
            <a:srgbClr val="CFC3A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2"/>
          <p:cNvSpPr txBox="1"/>
          <p:nvPr>
            <p:ph type="title"/>
          </p:nvPr>
        </p:nvSpPr>
        <p:spPr>
          <a:xfrm>
            <a:off x="746717" y="2123400"/>
            <a:ext cx="3498000" cy="896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US"/>
              <a:t>Project Hardware</a:t>
            </a:r>
            <a:endParaRPr/>
          </a:p>
        </p:txBody>
      </p:sp>
      <p:sp>
        <p:nvSpPr>
          <p:cNvPr id="145" name="Google Shape;145;p12"/>
          <p:cNvSpPr/>
          <p:nvPr/>
        </p:nvSpPr>
        <p:spPr>
          <a:xfrm>
            <a:off x="0" y="1577400"/>
            <a:ext cx="362100" cy="1988700"/>
          </a:xfrm>
          <a:prstGeom prst="rect">
            <a:avLst/>
          </a:prstGeom>
          <a:solidFill>
            <a:srgbClr val="CFC3A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9" name="Shape 149"/>
        <p:cNvGrpSpPr/>
        <p:nvPr/>
      </p:nvGrpSpPr>
      <p:grpSpPr>
        <a:xfrm>
          <a:off x="0" y="0"/>
          <a:ext cx="0" cy="0"/>
          <a:chOff x="0" y="0"/>
          <a:chExt cx="0" cy="0"/>
        </a:xfrm>
      </p:grpSpPr>
      <p:sp>
        <p:nvSpPr>
          <p:cNvPr id="150" name="Google Shape;150;p13"/>
          <p:cNvSpPr/>
          <p:nvPr/>
        </p:nvSpPr>
        <p:spPr>
          <a:xfrm rot="-5400000">
            <a:off x="6600" y="1660525"/>
            <a:ext cx="1057500" cy="1070700"/>
          </a:xfrm>
          <a:prstGeom prst="rect">
            <a:avLst/>
          </a:prstGeom>
          <a:gradFill>
            <a:gsLst>
              <a:gs pos="0">
                <a:srgbClr val="908269">
                  <a:alpha val="48627"/>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3"/>
          <p:cNvSpPr txBox="1"/>
          <p:nvPr/>
        </p:nvSpPr>
        <p:spPr>
          <a:xfrm>
            <a:off x="5107259" y="401443"/>
            <a:ext cx="3196951" cy="1182688"/>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Livvic"/>
              <a:buNone/>
            </a:pPr>
            <a:r>
              <a:rPr b="1" i="0" lang="en-US" sz="3200" u="none" cap="none" strike="noStrike">
                <a:solidFill>
                  <a:schemeClr val="dk1"/>
                </a:solidFill>
                <a:latin typeface="Livvic"/>
                <a:ea typeface="Livvic"/>
                <a:cs typeface="Livvic"/>
                <a:sym typeface="Livvic"/>
              </a:rPr>
              <a:t>Project</a:t>
            </a:r>
            <a:br>
              <a:rPr b="1" i="0" lang="en-US" sz="3200" u="none" cap="none" strike="noStrike">
                <a:solidFill>
                  <a:schemeClr val="dk1"/>
                </a:solidFill>
                <a:latin typeface="Livvic"/>
                <a:ea typeface="Livvic"/>
                <a:cs typeface="Livvic"/>
                <a:sym typeface="Livvic"/>
              </a:rPr>
            </a:br>
            <a:r>
              <a:rPr b="1" i="0" lang="en-US" sz="3200" u="none" cap="none" strike="noStrike">
                <a:solidFill>
                  <a:schemeClr val="dk1"/>
                </a:solidFill>
                <a:latin typeface="Livvic"/>
                <a:ea typeface="Livvic"/>
                <a:cs typeface="Livvic"/>
                <a:sym typeface="Livvic"/>
              </a:rPr>
              <a:t>Components</a:t>
            </a:r>
            <a:endParaRPr/>
          </a:p>
        </p:txBody>
      </p:sp>
      <p:grpSp>
        <p:nvGrpSpPr>
          <p:cNvPr id="152" name="Google Shape;152;p13"/>
          <p:cNvGrpSpPr/>
          <p:nvPr/>
        </p:nvGrpSpPr>
        <p:grpSpPr>
          <a:xfrm>
            <a:off x="5107259" y="1711099"/>
            <a:ext cx="3196952" cy="2954227"/>
            <a:chOff x="0" y="956"/>
            <a:chExt cx="3196952" cy="2954227"/>
          </a:xfrm>
        </p:grpSpPr>
        <p:sp>
          <p:nvSpPr>
            <p:cNvPr id="153" name="Google Shape;153;p13"/>
            <p:cNvSpPr/>
            <p:nvPr/>
          </p:nvSpPr>
          <p:spPr>
            <a:xfrm>
              <a:off x="0" y="956"/>
              <a:ext cx="3196952" cy="407479"/>
            </a:xfrm>
            <a:prstGeom prst="roundRect">
              <a:avLst>
                <a:gd fmla="val 10000" name="adj"/>
              </a:avLst>
            </a:prstGeom>
            <a:solidFill>
              <a:srgbClr val="927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123262" y="92639"/>
              <a:ext cx="224113" cy="224113"/>
            </a:xfrm>
            <a:prstGeom prst="rect">
              <a:avLst/>
            </a:prstGeom>
            <a:blipFill rotWithShape="1">
              <a:blip r:embed="rId3">
                <a:alphaModFix/>
              </a:blip>
              <a:stretch>
                <a:fillRect b="0" l="0" r="0" t="0"/>
              </a:stretch>
            </a:blipFill>
            <a:ln cap="flat" cmpd="sng" w="25400">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70639" y="956"/>
              <a:ext cx="2726312" cy="4074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txBox="1"/>
            <p:nvPr/>
          </p:nvSpPr>
          <p:spPr>
            <a:xfrm>
              <a:off x="470639" y="956"/>
              <a:ext cx="2726312" cy="407479"/>
            </a:xfrm>
            <a:prstGeom prst="rect">
              <a:avLst/>
            </a:prstGeom>
            <a:noFill/>
            <a:ln>
              <a:noFill/>
            </a:ln>
          </p:spPr>
          <p:txBody>
            <a:bodyPr anchorCtr="0" anchor="ctr" bIns="43125" lIns="43125" spcFirstLastPara="1" rIns="43125" wrap="square" tIns="431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PLC</a:t>
              </a:r>
              <a:endParaRPr/>
            </a:p>
          </p:txBody>
        </p:sp>
        <p:sp>
          <p:nvSpPr>
            <p:cNvPr id="157" name="Google Shape;157;p13"/>
            <p:cNvSpPr/>
            <p:nvPr/>
          </p:nvSpPr>
          <p:spPr>
            <a:xfrm>
              <a:off x="0" y="510306"/>
              <a:ext cx="3196952" cy="407479"/>
            </a:xfrm>
            <a:prstGeom prst="roundRect">
              <a:avLst>
                <a:gd fmla="val 10000" name="adj"/>
              </a:avLst>
            </a:prstGeom>
            <a:solidFill>
              <a:srgbClr val="857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123262" y="601988"/>
              <a:ext cx="224113" cy="224113"/>
            </a:xfrm>
            <a:prstGeom prst="rect">
              <a:avLst/>
            </a:prstGeom>
            <a:blipFill rotWithShape="1">
              <a:blip r:embed="rId4">
                <a:alphaModFix/>
              </a:blip>
              <a:stretch>
                <a:fillRect b="0" l="0" r="0" t="0"/>
              </a:stretch>
            </a:blipFill>
            <a:ln cap="flat" cmpd="sng" w="25400">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470639" y="510306"/>
              <a:ext cx="2726312" cy="4074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txBox="1"/>
            <p:nvPr/>
          </p:nvSpPr>
          <p:spPr>
            <a:xfrm>
              <a:off x="470639" y="510306"/>
              <a:ext cx="2726312" cy="407479"/>
            </a:xfrm>
            <a:prstGeom prst="rect">
              <a:avLst/>
            </a:prstGeom>
            <a:noFill/>
            <a:ln>
              <a:noFill/>
            </a:ln>
          </p:spPr>
          <p:txBody>
            <a:bodyPr anchorCtr="0" anchor="ctr" bIns="43125" lIns="43125" spcFirstLastPara="1" rIns="43125" wrap="square" tIns="431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Microcontrollers and IoT</a:t>
              </a:r>
              <a:endParaRPr/>
            </a:p>
          </p:txBody>
        </p:sp>
        <p:sp>
          <p:nvSpPr>
            <p:cNvPr id="161" name="Google Shape;161;p13"/>
            <p:cNvSpPr/>
            <p:nvPr/>
          </p:nvSpPr>
          <p:spPr>
            <a:xfrm>
              <a:off x="0" y="1019655"/>
              <a:ext cx="3196952" cy="407479"/>
            </a:xfrm>
            <a:prstGeom prst="roundRect">
              <a:avLst>
                <a:gd fmla="val 10000" name="adj"/>
              </a:avLst>
            </a:prstGeom>
            <a:solidFill>
              <a:srgbClr val="796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23262" y="1111338"/>
              <a:ext cx="224113" cy="224113"/>
            </a:xfrm>
            <a:prstGeom prst="rect">
              <a:avLst/>
            </a:prstGeom>
            <a:blipFill rotWithShape="1">
              <a:blip r:embed="rId5">
                <a:alphaModFix/>
              </a:blip>
              <a:stretch>
                <a:fillRect b="0" l="0" r="0" t="0"/>
              </a:stretch>
            </a:blipFill>
            <a:ln cap="flat" cmpd="sng" w="25400">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470639" y="1019655"/>
              <a:ext cx="2726312" cy="4074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txBox="1"/>
            <p:nvPr/>
          </p:nvSpPr>
          <p:spPr>
            <a:xfrm>
              <a:off x="470639" y="1019655"/>
              <a:ext cx="2726312" cy="407479"/>
            </a:xfrm>
            <a:prstGeom prst="rect">
              <a:avLst/>
            </a:prstGeom>
            <a:noFill/>
            <a:ln>
              <a:noFill/>
            </a:ln>
          </p:spPr>
          <p:txBody>
            <a:bodyPr anchorCtr="0" anchor="ctr" bIns="43125" lIns="43125" spcFirstLastPara="1" rIns="43125" wrap="square" tIns="431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SCADA</a:t>
              </a:r>
              <a:endParaRPr/>
            </a:p>
          </p:txBody>
        </p:sp>
        <p:sp>
          <p:nvSpPr>
            <p:cNvPr id="165" name="Google Shape;165;p13"/>
            <p:cNvSpPr/>
            <p:nvPr/>
          </p:nvSpPr>
          <p:spPr>
            <a:xfrm>
              <a:off x="0" y="1529005"/>
              <a:ext cx="3196952" cy="407479"/>
            </a:xfrm>
            <a:prstGeom prst="roundRect">
              <a:avLst>
                <a:gd fmla="val 10000" name="adj"/>
              </a:avLst>
            </a:prstGeom>
            <a:solidFill>
              <a:srgbClr val="6E60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123262" y="1620688"/>
              <a:ext cx="224113" cy="224113"/>
            </a:xfrm>
            <a:prstGeom prst="rect">
              <a:avLst/>
            </a:prstGeom>
            <a:blipFill rotWithShape="1">
              <a:blip r:embed="rId6">
                <a:alphaModFix/>
              </a:blip>
              <a:stretch>
                <a:fillRect b="0" l="0" r="0" t="0"/>
              </a:stretch>
            </a:blipFill>
            <a:ln cap="flat" cmpd="sng" w="25400">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470639" y="1529005"/>
              <a:ext cx="2726312" cy="4074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txBox="1"/>
            <p:nvPr/>
          </p:nvSpPr>
          <p:spPr>
            <a:xfrm>
              <a:off x="470639" y="1529005"/>
              <a:ext cx="2726312" cy="407479"/>
            </a:xfrm>
            <a:prstGeom prst="rect">
              <a:avLst/>
            </a:prstGeom>
            <a:noFill/>
            <a:ln>
              <a:noFill/>
            </a:ln>
          </p:spPr>
          <p:txBody>
            <a:bodyPr anchorCtr="0" anchor="ctr" bIns="43125" lIns="43125" spcFirstLastPara="1" rIns="43125" wrap="square" tIns="431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Motors and valves</a:t>
              </a:r>
              <a:endParaRPr/>
            </a:p>
          </p:txBody>
        </p:sp>
        <p:sp>
          <p:nvSpPr>
            <p:cNvPr id="169" name="Google Shape;169;p13"/>
            <p:cNvSpPr/>
            <p:nvPr/>
          </p:nvSpPr>
          <p:spPr>
            <a:xfrm>
              <a:off x="0" y="2038355"/>
              <a:ext cx="3196952" cy="407479"/>
            </a:xfrm>
            <a:prstGeom prst="roundRect">
              <a:avLst>
                <a:gd fmla="val 10000" name="adj"/>
              </a:avLst>
            </a:prstGeom>
            <a:solidFill>
              <a:srgbClr val="625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123262" y="2130038"/>
              <a:ext cx="224113" cy="224113"/>
            </a:xfrm>
            <a:prstGeom prst="rect">
              <a:avLst/>
            </a:prstGeom>
            <a:blipFill rotWithShape="1">
              <a:blip r:embed="rId7">
                <a:alphaModFix/>
              </a:blip>
              <a:stretch>
                <a:fillRect b="0" l="0" r="0" t="0"/>
              </a:stretch>
            </a:blipFill>
            <a:ln cap="flat" cmpd="sng" w="25400">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470639" y="2038355"/>
              <a:ext cx="2726312" cy="4074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txBox="1"/>
            <p:nvPr/>
          </p:nvSpPr>
          <p:spPr>
            <a:xfrm>
              <a:off x="470639" y="2038355"/>
              <a:ext cx="2726312" cy="407479"/>
            </a:xfrm>
            <a:prstGeom prst="rect">
              <a:avLst/>
            </a:prstGeom>
            <a:noFill/>
            <a:ln>
              <a:noFill/>
            </a:ln>
          </p:spPr>
          <p:txBody>
            <a:bodyPr anchorCtr="0" anchor="ctr" bIns="43125" lIns="43125" spcFirstLastPara="1" rIns="43125" wrap="square" tIns="431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Sensors and actuator</a:t>
              </a:r>
              <a:endParaRPr b="0" i="0" sz="1900" u="none" cap="none" strike="noStrike">
                <a:solidFill>
                  <a:srgbClr val="000000"/>
                </a:solidFill>
                <a:latin typeface="Arial"/>
                <a:ea typeface="Arial"/>
                <a:cs typeface="Arial"/>
                <a:sym typeface="Arial"/>
              </a:endParaRPr>
            </a:p>
          </p:txBody>
        </p:sp>
        <p:sp>
          <p:nvSpPr>
            <p:cNvPr id="173" name="Google Shape;173;p13"/>
            <p:cNvSpPr/>
            <p:nvPr/>
          </p:nvSpPr>
          <p:spPr>
            <a:xfrm>
              <a:off x="0" y="2547704"/>
              <a:ext cx="3196952" cy="407479"/>
            </a:xfrm>
            <a:prstGeom prst="roundRect">
              <a:avLst>
                <a:gd fmla="val 10000" name="adj"/>
              </a:avLst>
            </a:prstGeom>
            <a:solidFill>
              <a:srgbClr val="574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123262" y="2639387"/>
              <a:ext cx="224113" cy="224113"/>
            </a:xfrm>
            <a:prstGeom prst="rect">
              <a:avLst/>
            </a:prstGeom>
            <a:blipFill rotWithShape="1">
              <a:blip r:embed="rId8">
                <a:alphaModFix/>
              </a:blip>
              <a:stretch>
                <a:fillRect b="0" l="0" r="0" t="0"/>
              </a:stretch>
            </a:blipFill>
            <a:ln cap="flat" cmpd="sng" w="25400">
              <a:solidFill>
                <a:schemeClr val="lt1">
                  <a:alpha val="0"/>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470639" y="2547704"/>
              <a:ext cx="2726312" cy="4074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txBox="1"/>
            <p:nvPr/>
          </p:nvSpPr>
          <p:spPr>
            <a:xfrm>
              <a:off x="470639" y="2547704"/>
              <a:ext cx="2726312" cy="407479"/>
            </a:xfrm>
            <a:prstGeom prst="rect">
              <a:avLst/>
            </a:prstGeom>
            <a:noFill/>
            <a:ln>
              <a:noFill/>
            </a:ln>
          </p:spPr>
          <p:txBody>
            <a:bodyPr anchorCtr="0" anchor="ctr" bIns="43125" lIns="43125" spcFirstLastPara="1" rIns="43125" wrap="square" tIns="431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Relays</a:t>
              </a:r>
              <a:endParaRPr/>
            </a:p>
          </p:txBody>
        </p:sp>
      </p:grpSp>
      <p:graphicFrame>
        <p:nvGraphicFramePr>
          <p:cNvPr id="177" name="Google Shape;177;p13"/>
          <p:cNvGraphicFramePr/>
          <p:nvPr/>
        </p:nvGraphicFramePr>
        <p:xfrm>
          <a:off x="1368871" y="2716155"/>
          <a:ext cx="3000000" cy="3000000"/>
        </p:xfrm>
        <a:graphic>
          <a:graphicData uri="http://schemas.openxmlformats.org/drawingml/2006/table">
            <a:tbl>
              <a:tblPr bandRow="1" firstCol="1" firstRow="1">
                <a:noFill/>
                <a:tableStyleId>{0237F705-C467-4AEB-9E09-9D6F557D2489}</a:tableStyleId>
              </a:tblPr>
              <a:tblGrid>
                <a:gridCol w="1598475"/>
                <a:gridCol w="1598475"/>
              </a:tblGrid>
              <a:tr h="152400">
                <a:tc>
                  <a:txBody>
                    <a:bodyPr/>
                    <a:lstStyle/>
                    <a:p>
                      <a:pPr indent="0" lvl="0" marL="0" marR="0" rtl="0" algn="l">
                        <a:lnSpc>
                          <a:spcPct val="115000"/>
                        </a:lnSpc>
                        <a:spcBef>
                          <a:spcPts val="0"/>
                        </a:spcBef>
                        <a:spcAft>
                          <a:spcPts val="0"/>
                        </a:spcAft>
                        <a:buNone/>
                      </a:pPr>
                      <a:r>
                        <a:rPr lang="en-US" sz="1200" u="none" cap="none" strike="noStrike"/>
                        <a:t>Inputs</a:t>
                      </a:r>
                      <a:endParaRPr sz="1100" u="none" cap="none" strike="noStrike">
                        <a:latin typeface="Calibri"/>
                        <a:ea typeface="Calibri"/>
                        <a:cs typeface="Calibri"/>
                        <a:sym typeface="Calibri"/>
                      </a:endParaRPr>
                    </a:p>
                  </a:txBody>
                  <a:tcPr marT="0" marB="0" marR="68575" marL="68575"/>
                </a:tc>
                <a:tc>
                  <a:txBody>
                    <a:bodyPr/>
                    <a:lstStyle/>
                    <a:p>
                      <a:pPr indent="0" lvl="0" marL="0" marR="0" rtl="0" algn="l">
                        <a:lnSpc>
                          <a:spcPct val="115000"/>
                        </a:lnSpc>
                        <a:spcBef>
                          <a:spcPts val="0"/>
                        </a:spcBef>
                        <a:spcAft>
                          <a:spcPts val="0"/>
                        </a:spcAft>
                        <a:buNone/>
                      </a:pPr>
                      <a:r>
                        <a:rPr lang="en-US" sz="1200" u="none" cap="none" strike="noStrike"/>
                        <a:t>Outputs</a:t>
                      </a:r>
                      <a:endParaRPr sz="11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15000"/>
                        </a:lnSpc>
                        <a:spcBef>
                          <a:spcPts val="0"/>
                        </a:spcBef>
                        <a:spcAft>
                          <a:spcPts val="0"/>
                        </a:spcAft>
                        <a:buNone/>
                      </a:pPr>
                      <a:r>
                        <a:rPr lang="en-US" sz="1200" u="none" cap="none" strike="noStrike"/>
                        <a:t>3 PBs (Start- M level – H level)</a:t>
                      </a:r>
                      <a:endParaRPr sz="1100" u="none" cap="none" strike="noStrike">
                        <a:latin typeface="Calibri"/>
                        <a:ea typeface="Calibri"/>
                        <a:cs typeface="Calibri"/>
                        <a:sym typeface="Calibri"/>
                      </a:endParaRPr>
                    </a:p>
                  </a:txBody>
                  <a:tcPr marT="0" marB="0" marR="68575" marL="68575"/>
                </a:tc>
                <a:tc>
                  <a:txBody>
                    <a:bodyPr/>
                    <a:lstStyle/>
                    <a:p>
                      <a:pPr indent="0" lvl="0" marL="0" marR="0" rtl="0" algn="l">
                        <a:lnSpc>
                          <a:spcPct val="115000"/>
                        </a:lnSpc>
                        <a:spcBef>
                          <a:spcPts val="0"/>
                        </a:spcBef>
                        <a:spcAft>
                          <a:spcPts val="0"/>
                        </a:spcAft>
                        <a:buNone/>
                      </a:pPr>
                      <a:r>
                        <a:rPr lang="en-US" sz="1200" u="none" cap="none" strike="noStrike"/>
                        <a:t>3 Valves</a:t>
                      </a:r>
                      <a:endParaRPr sz="11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15000"/>
                        </a:lnSpc>
                        <a:spcBef>
                          <a:spcPts val="0"/>
                        </a:spcBef>
                        <a:spcAft>
                          <a:spcPts val="0"/>
                        </a:spcAft>
                        <a:buNone/>
                      </a:pPr>
                      <a:r>
                        <a:rPr lang="en-US" sz="1200" u="none" cap="none" strike="noStrike"/>
                        <a:t>Ultrasonic Sensor </a:t>
                      </a:r>
                      <a:endParaRPr sz="1100" u="none" cap="none" strike="noStrike">
                        <a:latin typeface="Calibri"/>
                        <a:ea typeface="Calibri"/>
                        <a:cs typeface="Calibri"/>
                        <a:sym typeface="Calibri"/>
                      </a:endParaRPr>
                    </a:p>
                  </a:txBody>
                  <a:tcPr marT="0" marB="0" marR="68575" marL="68575"/>
                </a:tc>
                <a:tc>
                  <a:txBody>
                    <a:bodyPr/>
                    <a:lstStyle/>
                    <a:p>
                      <a:pPr indent="0" lvl="0" marL="0" marR="0" rtl="0" algn="l">
                        <a:lnSpc>
                          <a:spcPct val="115000"/>
                        </a:lnSpc>
                        <a:spcBef>
                          <a:spcPts val="0"/>
                        </a:spcBef>
                        <a:spcAft>
                          <a:spcPts val="0"/>
                        </a:spcAft>
                        <a:buNone/>
                      </a:pPr>
                      <a:r>
                        <a:rPr lang="en-US" sz="1200" u="none" cap="none" strike="noStrike"/>
                        <a:t>Motor (mixer)</a:t>
                      </a:r>
                      <a:endParaRPr sz="11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15000"/>
                        </a:lnSpc>
                        <a:spcBef>
                          <a:spcPts val="0"/>
                        </a:spcBef>
                        <a:spcAft>
                          <a:spcPts val="0"/>
                        </a:spcAft>
                        <a:buNone/>
                      </a:pPr>
                      <a:r>
                        <a:rPr lang="en-US" sz="1200" u="none" cap="none" strike="noStrike"/>
                        <a:t>Temperature sensor</a:t>
                      </a:r>
                      <a:endParaRPr sz="1100" u="none" cap="none" strike="noStrike">
                        <a:latin typeface="Calibri"/>
                        <a:ea typeface="Calibri"/>
                        <a:cs typeface="Calibri"/>
                        <a:sym typeface="Calibri"/>
                      </a:endParaRPr>
                    </a:p>
                  </a:txBody>
                  <a:tcPr marT="0" marB="0" marR="68575" marL="68575"/>
                </a:tc>
                <a:tc>
                  <a:txBody>
                    <a:bodyPr/>
                    <a:lstStyle/>
                    <a:p>
                      <a:pPr indent="0" lvl="0" marL="0" marR="0" rtl="0" algn="l">
                        <a:lnSpc>
                          <a:spcPct val="115000"/>
                        </a:lnSpc>
                        <a:spcBef>
                          <a:spcPts val="0"/>
                        </a:spcBef>
                        <a:spcAft>
                          <a:spcPts val="0"/>
                        </a:spcAft>
                        <a:buNone/>
                      </a:pPr>
                      <a:r>
                        <a:rPr lang="en-US" sz="1200" u="none" cap="none" strike="noStrike"/>
                        <a:t>Heater</a:t>
                      </a:r>
                      <a:endParaRPr sz="1100" u="none" cap="none" strike="noStrike">
                        <a:latin typeface="Calibri"/>
                        <a:ea typeface="Calibri"/>
                        <a:cs typeface="Calibri"/>
                        <a:sym typeface="Calibri"/>
                      </a:endParaRPr>
                    </a:p>
                  </a:txBody>
                  <a:tcPr marT="0" marB="0" marR="68575" marL="68575"/>
                </a:tc>
              </a:tr>
            </a:tbl>
          </a:graphicData>
        </a:graphic>
      </p:graphicFrame>
      <p:sp>
        <p:nvSpPr>
          <p:cNvPr id="178" name="Google Shape;178;p13"/>
          <p:cNvSpPr txBox="1"/>
          <p:nvPr/>
        </p:nvSpPr>
        <p:spPr>
          <a:xfrm>
            <a:off x="1260088" y="1389062"/>
            <a:ext cx="3196951" cy="1182688"/>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Livvic"/>
              <a:buNone/>
            </a:pPr>
            <a:r>
              <a:rPr b="1" i="0" lang="en-US" sz="3200" u="none" cap="none" strike="noStrike">
                <a:solidFill>
                  <a:schemeClr val="dk1"/>
                </a:solidFill>
                <a:latin typeface="Livvic"/>
                <a:ea typeface="Livvic"/>
                <a:cs typeface="Livvic"/>
                <a:sym typeface="Livvic"/>
              </a:rPr>
              <a:t>I/O list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4"/>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a:t>PLC</a:t>
            </a:r>
            <a:endParaRPr/>
          </a:p>
        </p:txBody>
      </p:sp>
      <p:sp>
        <p:nvSpPr>
          <p:cNvPr id="184" name="Google Shape;184;p14"/>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14"/>
          <p:cNvPicPr preferRelativeResize="0"/>
          <p:nvPr/>
        </p:nvPicPr>
        <p:blipFill rotWithShape="1">
          <a:blip r:embed="rId3">
            <a:alphaModFix/>
          </a:blip>
          <a:srcRect b="0" l="0" r="0" t="0"/>
          <a:stretch/>
        </p:blipFill>
        <p:spPr>
          <a:xfrm>
            <a:off x="4180589" y="1615682"/>
            <a:ext cx="4332599" cy="2544286"/>
          </a:xfrm>
          <a:prstGeom prst="rect">
            <a:avLst/>
          </a:prstGeom>
          <a:noFill/>
          <a:ln>
            <a:noFill/>
          </a:ln>
        </p:spPr>
      </p:pic>
      <p:sp>
        <p:nvSpPr>
          <p:cNvPr id="186" name="Google Shape;186;p14"/>
          <p:cNvSpPr txBox="1"/>
          <p:nvPr/>
        </p:nvSpPr>
        <p:spPr>
          <a:xfrm>
            <a:off x="256478" y="2180873"/>
            <a:ext cx="3460595"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1- PLC (Hitachi EH-A14EDR)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It has 8 input Points and 6 output points. The input voltage is 24V DC. The output points are relay outputs type.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5"/>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Wiring of PLC</a:t>
            </a:r>
            <a:endParaRPr/>
          </a:p>
        </p:txBody>
      </p:sp>
      <p:sp>
        <p:nvSpPr>
          <p:cNvPr id="192" name="Google Shape;192;p1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5"/>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4" name="Google Shape;194;p15"/>
          <p:cNvPicPr preferRelativeResize="0"/>
          <p:nvPr/>
        </p:nvPicPr>
        <p:blipFill rotWithShape="1">
          <a:blip r:embed="rId3">
            <a:alphaModFix/>
          </a:blip>
          <a:srcRect b="0" l="0" r="0" t="0"/>
          <a:stretch/>
        </p:blipFill>
        <p:spPr>
          <a:xfrm>
            <a:off x="1290924" y="433375"/>
            <a:ext cx="4971245" cy="43839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6"/>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Arduino Uno and WIFI module </a:t>
            </a:r>
            <a:endParaRPr/>
          </a:p>
        </p:txBody>
      </p:sp>
      <p:sp>
        <p:nvSpPr>
          <p:cNvPr id="200" name="Google Shape;200;p16"/>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16"/>
          <p:cNvPicPr preferRelativeResize="0"/>
          <p:nvPr/>
        </p:nvPicPr>
        <p:blipFill rotWithShape="1">
          <a:blip r:embed="rId3">
            <a:alphaModFix/>
          </a:blip>
          <a:srcRect b="0" l="0" r="0" t="0"/>
          <a:stretch/>
        </p:blipFill>
        <p:spPr>
          <a:xfrm>
            <a:off x="4420071" y="1654107"/>
            <a:ext cx="3341178" cy="2311309"/>
          </a:xfrm>
          <a:prstGeom prst="rect">
            <a:avLst/>
          </a:prstGeom>
          <a:noFill/>
          <a:ln>
            <a:noFill/>
          </a:ln>
        </p:spPr>
      </p:pic>
      <p:graphicFrame>
        <p:nvGraphicFramePr>
          <p:cNvPr id="202" name="Google Shape;202;p16"/>
          <p:cNvGraphicFramePr/>
          <p:nvPr/>
        </p:nvGraphicFramePr>
        <p:xfrm>
          <a:off x="297366" y="1589220"/>
          <a:ext cx="3000000" cy="3000000"/>
        </p:xfrm>
        <a:graphic>
          <a:graphicData uri="http://schemas.openxmlformats.org/drawingml/2006/table">
            <a:tbl>
              <a:tblPr bandRow="1" firstCol="1" firstRow="1">
                <a:noFill/>
                <a:tableStyleId>{0237F705-C467-4AEB-9E09-9D6F557D2489}</a:tableStyleId>
              </a:tblPr>
              <a:tblGrid>
                <a:gridCol w="1392175"/>
                <a:gridCol w="2540475"/>
              </a:tblGrid>
              <a:tr h="194150">
                <a:tc>
                  <a:txBody>
                    <a:bodyPr/>
                    <a:lstStyle/>
                    <a:p>
                      <a:pPr indent="0" lvl="0" marL="0" marR="0" rtl="0" algn="l">
                        <a:lnSpc>
                          <a:spcPct val="115000"/>
                        </a:lnSpc>
                        <a:spcBef>
                          <a:spcPts val="0"/>
                        </a:spcBef>
                        <a:spcAft>
                          <a:spcPts val="0"/>
                        </a:spcAft>
                        <a:buNone/>
                      </a:pPr>
                      <a:r>
                        <a:rPr lang="en-US" sz="1200" u="none" cap="none" strike="noStrike"/>
                        <a:t>Microcontroller</a:t>
                      </a:r>
                      <a:endParaRPr sz="1100" u="none" cap="none" strike="noStrike">
                        <a:latin typeface="Calibri"/>
                        <a:ea typeface="Calibri"/>
                        <a:cs typeface="Calibri"/>
                        <a:sym typeface="Calibri"/>
                      </a:endParaRPr>
                    </a:p>
                  </a:txBody>
                  <a:tcPr marT="0" marB="0" marR="68575" marL="68575">
                    <a:solidFill>
                      <a:srgbClr val="F2F2F2"/>
                    </a:solidFill>
                  </a:tcPr>
                </a:tc>
                <a:tc>
                  <a:txBody>
                    <a:bodyPr/>
                    <a:lstStyle/>
                    <a:p>
                      <a:pPr indent="0" lvl="0" marL="0" marR="0" rtl="0" algn="ctr">
                        <a:lnSpc>
                          <a:spcPct val="115000"/>
                        </a:lnSpc>
                        <a:spcBef>
                          <a:spcPts val="0"/>
                        </a:spcBef>
                        <a:spcAft>
                          <a:spcPts val="0"/>
                        </a:spcAft>
                        <a:buNone/>
                      </a:pPr>
                      <a:r>
                        <a:rPr lang="en-US" sz="1200" u="none" cap="none" strike="noStrike"/>
                        <a:t>ATmega328</a:t>
                      </a:r>
                      <a:endParaRPr sz="1100" u="none" cap="none" strike="noStrike">
                        <a:latin typeface="Calibri"/>
                        <a:ea typeface="Calibri"/>
                        <a:cs typeface="Calibri"/>
                        <a:sym typeface="Calibri"/>
                      </a:endParaRPr>
                    </a:p>
                  </a:txBody>
                  <a:tcPr marT="0" marB="0" marR="68575" marL="68575"/>
                </a:tc>
              </a:tr>
              <a:tr h="194150">
                <a:tc>
                  <a:txBody>
                    <a:bodyPr/>
                    <a:lstStyle/>
                    <a:p>
                      <a:pPr indent="0" lvl="0" marL="0" marR="0" rtl="0" algn="l">
                        <a:lnSpc>
                          <a:spcPct val="115000"/>
                        </a:lnSpc>
                        <a:spcBef>
                          <a:spcPts val="0"/>
                        </a:spcBef>
                        <a:spcAft>
                          <a:spcPts val="0"/>
                        </a:spcAft>
                        <a:buNone/>
                      </a:pPr>
                      <a:r>
                        <a:rPr lang="en-US" sz="1200" u="none" cap="none" strike="noStrike"/>
                        <a:t>Operating Voltage</a:t>
                      </a:r>
                      <a:endParaRPr sz="1100" u="none" cap="none" strike="noStrike">
                        <a:latin typeface="Calibri"/>
                        <a:ea typeface="Calibri"/>
                        <a:cs typeface="Calibri"/>
                        <a:sym typeface="Calibri"/>
                      </a:endParaRPr>
                    </a:p>
                  </a:txBody>
                  <a:tcPr marT="0" marB="0" marR="68575" marL="68575">
                    <a:solidFill>
                      <a:srgbClr val="F2F2F2"/>
                    </a:solidFill>
                  </a:tcPr>
                </a:tc>
                <a:tc>
                  <a:txBody>
                    <a:bodyPr/>
                    <a:lstStyle/>
                    <a:p>
                      <a:pPr indent="0" lvl="0" marL="0" marR="0" rtl="0" algn="ctr">
                        <a:lnSpc>
                          <a:spcPct val="115000"/>
                        </a:lnSpc>
                        <a:spcBef>
                          <a:spcPts val="0"/>
                        </a:spcBef>
                        <a:spcAft>
                          <a:spcPts val="0"/>
                        </a:spcAft>
                        <a:buNone/>
                      </a:pPr>
                      <a:r>
                        <a:rPr lang="en-US" sz="1200" u="none" cap="none" strike="noStrike"/>
                        <a:t>5V</a:t>
                      </a:r>
                      <a:endParaRPr sz="1100" u="none" cap="none" strike="noStrike">
                        <a:latin typeface="Calibri"/>
                        <a:ea typeface="Calibri"/>
                        <a:cs typeface="Calibri"/>
                        <a:sym typeface="Calibri"/>
                      </a:endParaRPr>
                    </a:p>
                  </a:txBody>
                  <a:tcPr marT="0" marB="0" marR="68575" marL="68575"/>
                </a:tc>
              </a:tr>
              <a:tr h="401650">
                <a:tc>
                  <a:txBody>
                    <a:bodyPr/>
                    <a:lstStyle/>
                    <a:p>
                      <a:pPr indent="0" lvl="0" marL="0" marR="0" rtl="0" algn="l">
                        <a:lnSpc>
                          <a:spcPct val="115000"/>
                        </a:lnSpc>
                        <a:spcBef>
                          <a:spcPts val="0"/>
                        </a:spcBef>
                        <a:spcAft>
                          <a:spcPts val="0"/>
                        </a:spcAft>
                        <a:buNone/>
                      </a:pPr>
                      <a:r>
                        <a:rPr lang="en-US" sz="1200" u="none" cap="none" strike="noStrike"/>
                        <a:t>Input Voltage (recommended)</a:t>
                      </a:r>
                      <a:endParaRPr sz="1100" u="none" cap="none" strike="noStrike">
                        <a:latin typeface="Calibri"/>
                        <a:ea typeface="Calibri"/>
                        <a:cs typeface="Calibri"/>
                        <a:sym typeface="Calibri"/>
                      </a:endParaRPr>
                    </a:p>
                  </a:txBody>
                  <a:tcPr marT="0" marB="0" marR="68575" marL="68575">
                    <a:solidFill>
                      <a:srgbClr val="F2F2F2"/>
                    </a:solidFill>
                  </a:tcPr>
                </a:tc>
                <a:tc>
                  <a:txBody>
                    <a:bodyPr/>
                    <a:lstStyle/>
                    <a:p>
                      <a:pPr indent="0" lvl="0" marL="0" marR="0" rtl="0" algn="ctr">
                        <a:lnSpc>
                          <a:spcPct val="115000"/>
                        </a:lnSpc>
                        <a:spcBef>
                          <a:spcPts val="0"/>
                        </a:spcBef>
                        <a:spcAft>
                          <a:spcPts val="0"/>
                        </a:spcAft>
                        <a:buNone/>
                      </a:pPr>
                      <a:r>
                        <a:rPr lang="en-US" sz="1200" u="none" cap="none" strike="noStrike"/>
                        <a:t>7-12V</a:t>
                      </a:r>
                      <a:endParaRPr sz="1100" u="none" cap="none" strike="noStrike">
                        <a:latin typeface="Calibri"/>
                        <a:ea typeface="Calibri"/>
                        <a:cs typeface="Calibri"/>
                        <a:sym typeface="Calibri"/>
                      </a:endParaRPr>
                    </a:p>
                  </a:txBody>
                  <a:tcPr marT="0" marB="0" marR="68575" marL="68575"/>
                </a:tc>
              </a:tr>
              <a:tr h="194150">
                <a:tc>
                  <a:txBody>
                    <a:bodyPr/>
                    <a:lstStyle/>
                    <a:p>
                      <a:pPr indent="0" lvl="0" marL="0" marR="0" rtl="0" algn="l">
                        <a:lnSpc>
                          <a:spcPct val="115000"/>
                        </a:lnSpc>
                        <a:spcBef>
                          <a:spcPts val="0"/>
                        </a:spcBef>
                        <a:spcAft>
                          <a:spcPts val="0"/>
                        </a:spcAft>
                        <a:buNone/>
                      </a:pPr>
                      <a:r>
                        <a:rPr lang="en-US" sz="1200" u="none" cap="none" strike="noStrike"/>
                        <a:t>Input Voltage (limits)</a:t>
                      </a:r>
                      <a:endParaRPr sz="1100" u="none" cap="none" strike="noStrike">
                        <a:latin typeface="Calibri"/>
                        <a:ea typeface="Calibri"/>
                        <a:cs typeface="Calibri"/>
                        <a:sym typeface="Calibri"/>
                      </a:endParaRPr>
                    </a:p>
                  </a:txBody>
                  <a:tcPr marT="0" marB="0" marR="68575" marL="68575">
                    <a:solidFill>
                      <a:srgbClr val="F2F2F2"/>
                    </a:solidFill>
                  </a:tcPr>
                </a:tc>
                <a:tc>
                  <a:txBody>
                    <a:bodyPr/>
                    <a:lstStyle/>
                    <a:p>
                      <a:pPr indent="0" lvl="0" marL="0" marR="0" rtl="0" algn="ctr">
                        <a:lnSpc>
                          <a:spcPct val="115000"/>
                        </a:lnSpc>
                        <a:spcBef>
                          <a:spcPts val="0"/>
                        </a:spcBef>
                        <a:spcAft>
                          <a:spcPts val="0"/>
                        </a:spcAft>
                        <a:buNone/>
                      </a:pPr>
                      <a:r>
                        <a:rPr lang="en-US" sz="1200" u="none" cap="none" strike="noStrike"/>
                        <a:t>6-20V</a:t>
                      </a:r>
                      <a:endParaRPr sz="1100" u="none" cap="none" strike="noStrike">
                        <a:latin typeface="Calibri"/>
                        <a:ea typeface="Calibri"/>
                        <a:cs typeface="Calibri"/>
                        <a:sym typeface="Calibri"/>
                      </a:endParaRPr>
                    </a:p>
                  </a:txBody>
                  <a:tcPr marT="0" marB="0" marR="68575" marL="68575"/>
                </a:tc>
              </a:tr>
              <a:tr h="194150">
                <a:tc>
                  <a:txBody>
                    <a:bodyPr/>
                    <a:lstStyle/>
                    <a:p>
                      <a:pPr indent="0" lvl="0" marL="0" marR="0" rtl="0" algn="l">
                        <a:lnSpc>
                          <a:spcPct val="115000"/>
                        </a:lnSpc>
                        <a:spcBef>
                          <a:spcPts val="0"/>
                        </a:spcBef>
                        <a:spcAft>
                          <a:spcPts val="0"/>
                        </a:spcAft>
                        <a:buNone/>
                      </a:pPr>
                      <a:r>
                        <a:rPr lang="en-US" sz="1200" u="none" cap="none" strike="noStrike"/>
                        <a:t>Digital I/O Pins</a:t>
                      </a:r>
                      <a:endParaRPr sz="1100" u="none" cap="none" strike="noStrike">
                        <a:latin typeface="Calibri"/>
                        <a:ea typeface="Calibri"/>
                        <a:cs typeface="Calibri"/>
                        <a:sym typeface="Calibri"/>
                      </a:endParaRPr>
                    </a:p>
                  </a:txBody>
                  <a:tcPr marT="0" marB="0" marR="68575" marL="68575">
                    <a:solidFill>
                      <a:srgbClr val="F2F2F2"/>
                    </a:solidFill>
                  </a:tcPr>
                </a:tc>
                <a:tc>
                  <a:txBody>
                    <a:bodyPr/>
                    <a:lstStyle/>
                    <a:p>
                      <a:pPr indent="0" lvl="0" marL="0" marR="0" rtl="0" algn="ctr">
                        <a:lnSpc>
                          <a:spcPct val="115000"/>
                        </a:lnSpc>
                        <a:spcBef>
                          <a:spcPts val="0"/>
                        </a:spcBef>
                        <a:spcAft>
                          <a:spcPts val="0"/>
                        </a:spcAft>
                        <a:buNone/>
                      </a:pPr>
                      <a:r>
                        <a:rPr lang="en-US" sz="1200" u="none" cap="none" strike="noStrike"/>
                        <a:t>14 (of which 6 provide PWM output)</a:t>
                      </a:r>
                      <a:endParaRPr sz="1100" u="none" cap="none" strike="noStrike">
                        <a:latin typeface="Calibri"/>
                        <a:ea typeface="Calibri"/>
                        <a:cs typeface="Calibri"/>
                        <a:sym typeface="Calibri"/>
                      </a:endParaRPr>
                    </a:p>
                  </a:txBody>
                  <a:tcPr marT="0" marB="0" marR="68575" marL="68575"/>
                </a:tc>
              </a:tr>
              <a:tr h="194150">
                <a:tc>
                  <a:txBody>
                    <a:bodyPr/>
                    <a:lstStyle/>
                    <a:p>
                      <a:pPr indent="0" lvl="0" marL="0" marR="0" rtl="0" algn="l">
                        <a:lnSpc>
                          <a:spcPct val="115000"/>
                        </a:lnSpc>
                        <a:spcBef>
                          <a:spcPts val="0"/>
                        </a:spcBef>
                        <a:spcAft>
                          <a:spcPts val="0"/>
                        </a:spcAft>
                        <a:buNone/>
                      </a:pPr>
                      <a:r>
                        <a:rPr lang="en-US" sz="1200" u="none" cap="none" strike="noStrike"/>
                        <a:t>Analog Input Pins</a:t>
                      </a:r>
                      <a:endParaRPr sz="1100" u="none" cap="none" strike="noStrike">
                        <a:latin typeface="Calibri"/>
                        <a:ea typeface="Calibri"/>
                        <a:cs typeface="Calibri"/>
                        <a:sym typeface="Calibri"/>
                      </a:endParaRPr>
                    </a:p>
                  </a:txBody>
                  <a:tcPr marT="0" marB="0" marR="68575" marL="68575">
                    <a:solidFill>
                      <a:srgbClr val="F2F2F2"/>
                    </a:solidFill>
                  </a:tcPr>
                </a:tc>
                <a:tc>
                  <a:txBody>
                    <a:bodyPr/>
                    <a:lstStyle/>
                    <a:p>
                      <a:pPr indent="0" lvl="0" marL="0" marR="0" rtl="0" algn="ctr">
                        <a:lnSpc>
                          <a:spcPct val="115000"/>
                        </a:lnSpc>
                        <a:spcBef>
                          <a:spcPts val="0"/>
                        </a:spcBef>
                        <a:spcAft>
                          <a:spcPts val="0"/>
                        </a:spcAft>
                        <a:buNone/>
                      </a:pPr>
                      <a:r>
                        <a:rPr lang="en-US" sz="1200" u="none" cap="none" strike="noStrike"/>
                        <a:t>6</a:t>
                      </a:r>
                      <a:endParaRPr sz="1100" u="none" cap="none" strike="noStrike">
                        <a:latin typeface="Calibri"/>
                        <a:ea typeface="Calibri"/>
                        <a:cs typeface="Calibri"/>
                        <a:sym typeface="Calibri"/>
                      </a:endParaRPr>
                    </a:p>
                  </a:txBody>
                  <a:tcPr marT="0" marB="0" marR="68575" marL="68575"/>
                </a:tc>
              </a:tr>
              <a:tr h="194150">
                <a:tc>
                  <a:txBody>
                    <a:bodyPr/>
                    <a:lstStyle/>
                    <a:p>
                      <a:pPr indent="0" lvl="0" marL="0" marR="0" rtl="0" algn="l">
                        <a:lnSpc>
                          <a:spcPct val="115000"/>
                        </a:lnSpc>
                        <a:spcBef>
                          <a:spcPts val="0"/>
                        </a:spcBef>
                        <a:spcAft>
                          <a:spcPts val="0"/>
                        </a:spcAft>
                        <a:buNone/>
                      </a:pPr>
                      <a:r>
                        <a:rPr lang="en-US" sz="1200" u="none" cap="none" strike="noStrike"/>
                        <a:t>DC Current per I/O Pin</a:t>
                      </a:r>
                      <a:endParaRPr sz="1100" u="none" cap="none" strike="noStrike">
                        <a:latin typeface="Calibri"/>
                        <a:ea typeface="Calibri"/>
                        <a:cs typeface="Calibri"/>
                        <a:sym typeface="Calibri"/>
                      </a:endParaRPr>
                    </a:p>
                  </a:txBody>
                  <a:tcPr marT="0" marB="0" marR="68575" marL="68575">
                    <a:solidFill>
                      <a:srgbClr val="F2F2F2"/>
                    </a:solidFill>
                  </a:tcPr>
                </a:tc>
                <a:tc>
                  <a:txBody>
                    <a:bodyPr/>
                    <a:lstStyle/>
                    <a:p>
                      <a:pPr indent="0" lvl="0" marL="0" marR="0" rtl="0" algn="ctr">
                        <a:lnSpc>
                          <a:spcPct val="115000"/>
                        </a:lnSpc>
                        <a:spcBef>
                          <a:spcPts val="0"/>
                        </a:spcBef>
                        <a:spcAft>
                          <a:spcPts val="0"/>
                        </a:spcAft>
                        <a:buNone/>
                      </a:pPr>
                      <a:r>
                        <a:rPr lang="en-US" sz="1200" u="none" cap="none" strike="noStrike"/>
                        <a:t>40 mA</a:t>
                      </a:r>
                      <a:endParaRPr sz="1100" u="none" cap="none" strike="noStrike">
                        <a:latin typeface="Calibri"/>
                        <a:ea typeface="Calibri"/>
                        <a:cs typeface="Calibri"/>
                        <a:sym typeface="Calibri"/>
                      </a:endParaRPr>
                    </a:p>
                  </a:txBody>
                  <a:tcPr marT="0" marB="0" marR="68575" marL="68575"/>
                </a:tc>
              </a:tr>
              <a:tr h="194150">
                <a:tc>
                  <a:txBody>
                    <a:bodyPr/>
                    <a:lstStyle/>
                    <a:p>
                      <a:pPr indent="0" lvl="0" marL="0" marR="0" rtl="0" algn="l">
                        <a:lnSpc>
                          <a:spcPct val="115000"/>
                        </a:lnSpc>
                        <a:spcBef>
                          <a:spcPts val="0"/>
                        </a:spcBef>
                        <a:spcAft>
                          <a:spcPts val="0"/>
                        </a:spcAft>
                        <a:buNone/>
                      </a:pPr>
                      <a:r>
                        <a:rPr lang="en-US" sz="1200" u="none" cap="none" strike="noStrike"/>
                        <a:t>DC Current for 3.3V Pin</a:t>
                      </a:r>
                      <a:endParaRPr sz="1100" u="none" cap="none" strike="noStrike">
                        <a:latin typeface="Calibri"/>
                        <a:ea typeface="Calibri"/>
                        <a:cs typeface="Calibri"/>
                        <a:sym typeface="Calibri"/>
                      </a:endParaRPr>
                    </a:p>
                  </a:txBody>
                  <a:tcPr marT="0" marB="0" marR="68575" marL="68575">
                    <a:solidFill>
                      <a:srgbClr val="F2F2F2"/>
                    </a:solidFill>
                  </a:tcPr>
                </a:tc>
                <a:tc>
                  <a:txBody>
                    <a:bodyPr/>
                    <a:lstStyle/>
                    <a:p>
                      <a:pPr indent="0" lvl="0" marL="0" marR="0" rtl="0" algn="ctr">
                        <a:lnSpc>
                          <a:spcPct val="115000"/>
                        </a:lnSpc>
                        <a:spcBef>
                          <a:spcPts val="0"/>
                        </a:spcBef>
                        <a:spcAft>
                          <a:spcPts val="0"/>
                        </a:spcAft>
                        <a:buNone/>
                      </a:pPr>
                      <a:r>
                        <a:rPr lang="en-US" sz="1200" u="none" cap="none" strike="noStrike"/>
                        <a:t>50 mA</a:t>
                      </a:r>
                      <a:endParaRPr sz="1100" u="none" cap="none" strike="noStrike">
                        <a:latin typeface="Calibri"/>
                        <a:ea typeface="Calibri"/>
                        <a:cs typeface="Calibri"/>
                        <a:sym typeface="Calibri"/>
                      </a:endParaRPr>
                    </a:p>
                  </a:txBody>
                  <a:tcPr marT="0" marB="0" marR="68575" marL="68575"/>
                </a:tc>
              </a:tr>
              <a:tr h="183300">
                <a:tc>
                  <a:txBody>
                    <a:bodyPr/>
                    <a:lstStyle/>
                    <a:p>
                      <a:pPr indent="0" lvl="0" marL="0" marR="0" rtl="0" algn="l">
                        <a:lnSpc>
                          <a:spcPct val="115000"/>
                        </a:lnSpc>
                        <a:spcBef>
                          <a:spcPts val="0"/>
                        </a:spcBef>
                        <a:spcAft>
                          <a:spcPts val="0"/>
                        </a:spcAft>
                        <a:buNone/>
                      </a:pPr>
                      <a:r>
                        <a:rPr lang="en-US" sz="1200" u="none" cap="none" strike="noStrike"/>
                        <a:t>Clock Speed</a:t>
                      </a:r>
                      <a:endParaRPr sz="1100" u="none" cap="none" strike="noStrike">
                        <a:latin typeface="Calibri"/>
                        <a:ea typeface="Calibri"/>
                        <a:cs typeface="Calibri"/>
                        <a:sym typeface="Calibri"/>
                      </a:endParaRPr>
                    </a:p>
                  </a:txBody>
                  <a:tcPr marT="0" marB="0" marR="68575" marL="68575">
                    <a:solidFill>
                      <a:srgbClr val="F2F2F2"/>
                    </a:solidFill>
                  </a:tcPr>
                </a:tc>
                <a:tc>
                  <a:txBody>
                    <a:bodyPr/>
                    <a:lstStyle/>
                    <a:p>
                      <a:pPr indent="0" lvl="0" marL="0" marR="0" rtl="0" algn="ctr">
                        <a:lnSpc>
                          <a:spcPct val="115000"/>
                        </a:lnSpc>
                        <a:spcBef>
                          <a:spcPts val="0"/>
                        </a:spcBef>
                        <a:spcAft>
                          <a:spcPts val="0"/>
                        </a:spcAft>
                        <a:buNone/>
                      </a:pPr>
                      <a:r>
                        <a:rPr lang="en-US" sz="1200" u="none" cap="none" strike="noStrike"/>
                        <a:t>16 MHz</a:t>
                      </a:r>
                      <a:endParaRPr sz="1100" u="none" cap="none" strike="noStrike">
                        <a:latin typeface="Calibri"/>
                        <a:ea typeface="Calibri"/>
                        <a:cs typeface="Calibri"/>
                        <a:sym typeface="Calibri"/>
                      </a:endParaRPr>
                    </a:p>
                  </a:txBody>
                  <a:tcPr marT="0" marB="0" marR="68575" marL="6857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7"/>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Arduino Uno and WIFI module </a:t>
            </a:r>
            <a:endParaRPr/>
          </a:p>
        </p:txBody>
      </p:sp>
      <p:sp>
        <p:nvSpPr>
          <p:cNvPr id="208" name="Google Shape;208;p17"/>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ESP8266 Pinout" id="209" name="Google Shape;209;p17"/>
          <p:cNvPicPr preferRelativeResize="0"/>
          <p:nvPr/>
        </p:nvPicPr>
        <p:blipFill rotWithShape="1">
          <a:blip r:embed="rId3">
            <a:alphaModFix/>
          </a:blip>
          <a:srcRect b="0" l="0" r="0" t="0"/>
          <a:stretch/>
        </p:blipFill>
        <p:spPr>
          <a:xfrm>
            <a:off x="5018049" y="1792194"/>
            <a:ext cx="3110981" cy="2304021"/>
          </a:xfrm>
          <a:prstGeom prst="rect">
            <a:avLst/>
          </a:prstGeom>
          <a:noFill/>
          <a:ln>
            <a:noFill/>
          </a:ln>
        </p:spPr>
      </p:pic>
      <p:graphicFrame>
        <p:nvGraphicFramePr>
          <p:cNvPr id="210" name="Google Shape;210;p17"/>
          <p:cNvGraphicFramePr/>
          <p:nvPr/>
        </p:nvGraphicFramePr>
        <p:xfrm>
          <a:off x="561070" y="1579711"/>
          <a:ext cx="3000000" cy="3000000"/>
        </p:xfrm>
        <a:graphic>
          <a:graphicData uri="http://schemas.openxmlformats.org/drawingml/2006/table">
            <a:tbl>
              <a:tblPr bandRow="1" firstCol="1" firstRow="1">
                <a:noFill/>
                <a:tableStyleId>{0237F705-C467-4AEB-9E09-9D6F557D2489}</a:tableStyleId>
              </a:tblPr>
              <a:tblGrid>
                <a:gridCol w="647100"/>
                <a:gridCol w="864375"/>
                <a:gridCol w="2279950"/>
              </a:tblGrid>
              <a:tr h="304225">
                <a:tc>
                  <a:txBody>
                    <a:bodyPr/>
                    <a:lstStyle/>
                    <a:p>
                      <a:pPr indent="0" lvl="0" marL="0" marR="0" rtl="0" algn="ctr">
                        <a:lnSpc>
                          <a:spcPct val="262500"/>
                        </a:lnSpc>
                        <a:spcBef>
                          <a:spcPts val="0"/>
                        </a:spcBef>
                        <a:spcAft>
                          <a:spcPts val="0"/>
                        </a:spcAft>
                        <a:buNone/>
                      </a:pPr>
                      <a:r>
                        <a:rPr lang="en-US" sz="800" u="none" cap="none" strike="noStrike"/>
                        <a:t>Pin Number</a:t>
                      </a:r>
                      <a:endParaRPr sz="800" u="none" cap="none" strike="noStrike">
                        <a:latin typeface="Calibri"/>
                        <a:ea typeface="Calibri"/>
                        <a:cs typeface="Calibri"/>
                        <a:sym typeface="Calibri"/>
                      </a:endParaRPr>
                    </a:p>
                  </a:txBody>
                  <a:tcPr marT="7350" marB="7350" marR="7350" marL="7350">
                    <a:solidFill>
                      <a:srgbClr val="F2F2F2"/>
                    </a:solidFill>
                  </a:tcPr>
                </a:tc>
                <a:tc>
                  <a:txBody>
                    <a:bodyPr/>
                    <a:lstStyle/>
                    <a:p>
                      <a:pPr indent="0" lvl="0" marL="0" marR="0" rtl="0" algn="ctr">
                        <a:lnSpc>
                          <a:spcPct val="262500"/>
                        </a:lnSpc>
                        <a:spcBef>
                          <a:spcPts val="0"/>
                        </a:spcBef>
                        <a:spcAft>
                          <a:spcPts val="0"/>
                        </a:spcAft>
                        <a:buNone/>
                      </a:pPr>
                      <a:r>
                        <a:rPr lang="en-US" sz="800" u="none" cap="none" strike="noStrike"/>
                        <a:t>Pin Name</a:t>
                      </a:r>
                      <a:endParaRPr sz="800" u="none" cap="none" strike="noStrike">
                        <a:latin typeface="Calibri"/>
                        <a:ea typeface="Calibri"/>
                        <a:cs typeface="Calibri"/>
                        <a:sym typeface="Calibri"/>
                      </a:endParaRPr>
                    </a:p>
                  </a:txBody>
                  <a:tcPr marT="7350" marB="7350" marR="7350" marL="7350">
                    <a:solidFill>
                      <a:srgbClr val="F2F2F2"/>
                    </a:solidFill>
                  </a:tcPr>
                </a:tc>
                <a:tc>
                  <a:txBody>
                    <a:bodyPr/>
                    <a:lstStyle/>
                    <a:p>
                      <a:pPr indent="0" lvl="0" marL="0" marR="0" rtl="0" algn="ctr">
                        <a:lnSpc>
                          <a:spcPct val="262500"/>
                        </a:lnSpc>
                        <a:spcBef>
                          <a:spcPts val="0"/>
                        </a:spcBef>
                        <a:spcAft>
                          <a:spcPts val="0"/>
                        </a:spcAft>
                        <a:buNone/>
                      </a:pPr>
                      <a:r>
                        <a:rPr lang="en-US" sz="800" u="none" cap="none" strike="noStrike"/>
                        <a:t>Normally used for</a:t>
                      </a:r>
                      <a:endParaRPr sz="800" u="none" cap="none" strike="noStrike">
                        <a:latin typeface="Calibri"/>
                        <a:ea typeface="Calibri"/>
                        <a:cs typeface="Calibri"/>
                        <a:sym typeface="Calibri"/>
                      </a:endParaRPr>
                    </a:p>
                  </a:txBody>
                  <a:tcPr marT="7350" marB="7350" marR="7350" marL="7350">
                    <a:solidFill>
                      <a:srgbClr val="F2F2F2"/>
                    </a:solidFill>
                  </a:tcPr>
                </a:tc>
              </a:tr>
              <a:tr h="216050">
                <a:tc>
                  <a:txBody>
                    <a:bodyPr/>
                    <a:lstStyle/>
                    <a:p>
                      <a:pPr indent="0" lvl="0" marL="0" marR="0" rtl="0" algn="ctr">
                        <a:lnSpc>
                          <a:spcPct val="262500"/>
                        </a:lnSpc>
                        <a:spcBef>
                          <a:spcPts val="0"/>
                        </a:spcBef>
                        <a:spcAft>
                          <a:spcPts val="0"/>
                        </a:spcAft>
                        <a:buNone/>
                      </a:pPr>
                      <a:r>
                        <a:rPr lang="en-US" sz="800" u="none" cap="none" strike="noStrike"/>
                        <a:t>1</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Ground</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Connected to the ground of the circuit</a:t>
                      </a:r>
                      <a:endParaRPr sz="800" u="none" cap="none" strike="noStrike">
                        <a:latin typeface="Calibri"/>
                        <a:ea typeface="Calibri"/>
                        <a:cs typeface="Calibri"/>
                        <a:sym typeface="Calibri"/>
                      </a:endParaRPr>
                    </a:p>
                  </a:txBody>
                  <a:tcPr marT="7350" marB="7350" marR="7350" marL="7350"/>
                </a:tc>
              </a:tr>
              <a:tr h="455375">
                <a:tc>
                  <a:txBody>
                    <a:bodyPr/>
                    <a:lstStyle/>
                    <a:p>
                      <a:pPr indent="0" lvl="0" marL="0" marR="0" rtl="0" algn="ctr">
                        <a:lnSpc>
                          <a:spcPct val="262500"/>
                        </a:lnSpc>
                        <a:spcBef>
                          <a:spcPts val="0"/>
                        </a:spcBef>
                        <a:spcAft>
                          <a:spcPts val="0"/>
                        </a:spcAft>
                        <a:buNone/>
                      </a:pPr>
                      <a:r>
                        <a:rPr lang="en-US" sz="800" u="none" cap="none" strike="noStrike"/>
                        <a:t>2</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TX</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Connected to Rx pin of programmer/uC to upload program</a:t>
                      </a:r>
                      <a:endParaRPr sz="800" u="none" cap="none" strike="noStrike">
                        <a:latin typeface="Calibri"/>
                        <a:ea typeface="Calibri"/>
                        <a:cs typeface="Calibri"/>
                        <a:sym typeface="Calibri"/>
                      </a:endParaRPr>
                    </a:p>
                  </a:txBody>
                  <a:tcPr marT="7350" marB="7350" marR="7350" marL="7350"/>
                </a:tc>
              </a:tr>
              <a:tr h="362100">
                <a:tc>
                  <a:txBody>
                    <a:bodyPr/>
                    <a:lstStyle/>
                    <a:p>
                      <a:pPr indent="0" lvl="0" marL="0" marR="0" rtl="0" algn="ctr">
                        <a:lnSpc>
                          <a:spcPct val="262500"/>
                        </a:lnSpc>
                        <a:spcBef>
                          <a:spcPts val="0"/>
                        </a:spcBef>
                        <a:spcAft>
                          <a:spcPts val="0"/>
                        </a:spcAft>
                        <a:buNone/>
                      </a:pPr>
                      <a:r>
                        <a:rPr lang="en-US" sz="800" u="none" cap="none" strike="noStrike"/>
                        <a:t>3</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GPIO-2</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General purpose Input/output pin</a:t>
                      </a:r>
                      <a:endParaRPr sz="800" u="none" cap="none" strike="noStrike">
                        <a:latin typeface="Calibri"/>
                        <a:ea typeface="Calibri"/>
                        <a:cs typeface="Calibri"/>
                        <a:sym typeface="Calibri"/>
                      </a:endParaRPr>
                    </a:p>
                  </a:txBody>
                  <a:tcPr marT="7350" marB="7350" marR="7350" marL="7350"/>
                </a:tc>
              </a:tr>
              <a:tr h="216050">
                <a:tc>
                  <a:txBody>
                    <a:bodyPr/>
                    <a:lstStyle/>
                    <a:p>
                      <a:pPr indent="0" lvl="0" marL="0" marR="0" rtl="0" algn="ctr">
                        <a:lnSpc>
                          <a:spcPct val="262500"/>
                        </a:lnSpc>
                        <a:spcBef>
                          <a:spcPts val="0"/>
                        </a:spcBef>
                        <a:spcAft>
                          <a:spcPts val="0"/>
                        </a:spcAft>
                        <a:buNone/>
                      </a:pPr>
                      <a:r>
                        <a:rPr lang="en-US" sz="800" u="none" cap="none" strike="noStrike"/>
                        <a:t>4</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CH_EN</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Chip Enable – Active high</a:t>
                      </a:r>
                      <a:endParaRPr sz="800" u="none" cap="none" strike="noStrike">
                        <a:latin typeface="Calibri"/>
                        <a:ea typeface="Calibri"/>
                        <a:cs typeface="Calibri"/>
                        <a:sym typeface="Calibri"/>
                      </a:endParaRPr>
                    </a:p>
                  </a:txBody>
                  <a:tcPr marT="7350" marB="7350" marR="7350" marL="7350"/>
                </a:tc>
              </a:tr>
              <a:tr h="429325">
                <a:tc>
                  <a:txBody>
                    <a:bodyPr/>
                    <a:lstStyle/>
                    <a:p>
                      <a:pPr indent="0" lvl="0" marL="0" marR="0" rtl="0" algn="ctr">
                        <a:lnSpc>
                          <a:spcPct val="262500"/>
                        </a:lnSpc>
                        <a:spcBef>
                          <a:spcPts val="0"/>
                        </a:spcBef>
                        <a:spcAft>
                          <a:spcPts val="0"/>
                        </a:spcAft>
                        <a:buNone/>
                      </a:pPr>
                      <a:r>
                        <a:rPr lang="en-US" sz="800" u="none" cap="none" strike="noStrike"/>
                        <a:t>5</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GPIO - 0</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General purpose Input/output pin</a:t>
                      </a:r>
                      <a:endParaRPr sz="800" u="none" cap="none" strike="noStrike">
                        <a:latin typeface="Calibri"/>
                        <a:ea typeface="Calibri"/>
                        <a:cs typeface="Calibri"/>
                        <a:sym typeface="Calibri"/>
                      </a:endParaRPr>
                    </a:p>
                  </a:txBody>
                  <a:tcPr marT="7350" marB="7350" marR="7350" marL="7350"/>
                </a:tc>
              </a:tr>
              <a:tr h="216050">
                <a:tc>
                  <a:txBody>
                    <a:bodyPr/>
                    <a:lstStyle/>
                    <a:p>
                      <a:pPr indent="0" lvl="0" marL="0" marR="0" rtl="0" algn="ctr">
                        <a:lnSpc>
                          <a:spcPct val="262500"/>
                        </a:lnSpc>
                        <a:spcBef>
                          <a:spcPts val="0"/>
                        </a:spcBef>
                        <a:spcAft>
                          <a:spcPts val="0"/>
                        </a:spcAft>
                        <a:buNone/>
                      </a:pPr>
                      <a:r>
                        <a:rPr lang="en-US" sz="800" u="none" cap="none" strike="noStrike"/>
                        <a:t>6</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Reset</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Resets the module</a:t>
                      </a:r>
                      <a:endParaRPr sz="800" u="none" cap="none" strike="noStrike">
                        <a:latin typeface="Calibri"/>
                        <a:ea typeface="Calibri"/>
                        <a:cs typeface="Calibri"/>
                        <a:sym typeface="Calibri"/>
                      </a:endParaRPr>
                    </a:p>
                  </a:txBody>
                  <a:tcPr marT="7350" marB="7350" marR="7350" marL="7350"/>
                </a:tc>
              </a:tr>
              <a:tr h="390700">
                <a:tc>
                  <a:txBody>
                    <a:bodyPr/>
                    <a:lstStyle/>
                    <a:p>
                      <a:pPr indent="0" lvl="0" marL="0" marR="0" rtl="0" algn="ctr">
                        <a:lnSpc>
                          <a:spcPct val="262500"/>
                        </a:lnSpc>
                        <a:spcBef>
                          <a:spcPts val="0"/>
                        </a:spcBef>
                        <a:spcAft>
                          <a:spcPts val="0"/>
                        </a:spcAft>
                        <a:buNone/>
                      </a:pPr>
                      <a:r>
                        <a:rPr lang="en-US" sz="800" u="none" cap="none" strike="noStrike"/>
                        <a:t>7</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RX</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General purpose Input/output pin</a:t>
                      </a:r>
                      <a:endParaRPr sz="800" u="none" cap="none" strike="noStrike">
                        <a:latin typeface="Calibri"/>
                        <a:ea typeface="Calibri"/>
                        <a:cs typeface="Calibri"/>
                        <a:sym typeface="Calibri"/>
                      </a:endParaRPr>
                    </a:p>
                  </a:txBody>
                  <a:tcPr marT="7350" marB="7350" marR="7350" marL="7350"/>
                </a:tc>
              </a:tr>
              <a:tr h="216050">
                <a:tc>
                  <a:txBody>
                    <a:bodyPr/>
                    <a:lstStyle/>
                    <a:p>
                      <a:pPr indent="0" lvl="0" marL="0" marR="0" rtl="0" algn="ctr">
                        <a:lnSpc>
                          <a:spcPct val="262500"/>
                        </a:lnSpc>
                        <a:spcBef>
                          <a:spcPts val="0"/>
                        </a:spcBef>
                        <a:spcAft>
                          <a:spcPts val="0"/>
                        </a:spcAft>
                        <a:buNone/>
                      </a:pPr>
                      <a:r>
                        <a:rPr lang="en-US" sz="800" u="none" cap="none" strike="noStrike"/>
                        <a:t>8</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Vcc</a:t>
                      </a:r>
                      <a:endParaRPr sz="800" u="none" cap="none" strike="noStrike">
                        <a:latin typeface="Calibri"/>
                        <a:ea typeface="Calibri"/>
                        <a:cs typeface="Calibri"/>
                        <a:sym typeface="Calibri"/>
                      </a:endParaRPr>
                    </a:p>
                  </a:txBody>
                  <a:tcPr marT="7350" marB="7350" marR="7350" marL="7350"/>
                </a:tc>
                <a:tc>
                  <a:txBody>
                    <a:bodyPr/>
                    <a:lstStyle/>
                    <a:p>
                      <a:pPr indent="0" lvl="0" marL="0" marR="0" rtl="0" algn="ctr">
                        <a:lnSpc>
                          <a:spcPct val="262500"/>
                        </a:lnSpc>
                        <a:spcBef>
                          <a:spcPts val="0"/>
                        </a:spcBef>
                        <a:spcAft>
                          <a:spcPts val="0"/>
                        </a:spcAft>
                        <a:buNone/>
                      </a:pPr>
                      <a:r>
                        <a:rPr lang="en-US" sz="800" u="none" cap="none" strike="noStrike"/>
                        <a:t>Connect to +3.3V only</a:t>
                      </a:r>
                      <a:endParaRPr sz="800" u="none" cap="none" strike="noStrike">
                        <a:latin typeface="Calibri"/>
                        <a:ea typeface="Calibri"/>
                        <a:cs typeface="Calibri"/>
                        <a:sym typeface="Calibri"/>
                      </a:endParaRPr>
                    </a:p>
                  </a:txBody>
                  <a:tcPr marT="7350" marB="7350" marR="7350" marL="73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8"/>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Wiring of Arduino</a:t>
            </a:r>
            <a:endParaRPr/>
          </a:p>
        </p:txBody>
      </p:sp>
      <p:sp>
        <p:nvSpPr>
          <p:cNvPr id="216" name="Google Shape;216;p1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8"/>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 name="Google Shape;218;p18"/>
          <p:cNvPicPr preferRelativeResize="0"/>
          <p:nvPr/>
        </p:nvPicPr>
        <p:blipFill rotWithShape="1">
          <a:blip r:embed="rId3">
            <a:alphaModFix/>
          </a:blip>
          <a:srcRect b="0" l="0" r="0" t="0"/>
          <a:stretch/>
        </p:blipFill>
        <p:spPr>
          <a:xfrm>
            <a:off x="1050072" y="910514"/>
            <a:ext cx="5179741" cy="310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ph type="ctrTitle"/>
          </p:nvPr>
        </p:nvSpPr>
        <p:spPr>
          <a:xfrm rot="5400000">
            <a:off x="6603595" y="1930225"/>
            <a:ext cx="3481200" cy="48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Wiring of WiFi module</a:t>
            </a:r>
            <a:endParaRPr/>
          </a:p>
        </p:txBody>
      </p:sp>
      <p:sp>
        <p:nvSpPr>
          <p:cNvPr id="224" name="Google Shape;224;p1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9"/>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19"/>
          <p:cNvPicPr preferRelativeResize="0"/>
          <p:nvPr/>
        </p:nvPicPr>
        <p:blipFill rotWithShape="1">
          <a:blip r:embed="rId3">
            <a:alphaModFix/>
          </a:blip>
          <a:srcRect b="0" l="14852" r="0" t="0"/>
          <a:stretch/>
        </p:blipFill>
        <p:spPr>
          <a:xfrm>
            <a:off x="1129990" y="873560"/>
            <a:ext cx="5060795" cy="30410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2"/>
          <p:cNvPicPr preferRelativeResize="0"/>
          <p:nvPr/>
        </p:nvPicPr>
        <p:blipFill rotWithShape="1">
          <a:blip r:embed="rId3">
            <a:alphaModFix/>
          </a:blip>
          <a:srcRect b="0" l="25616" r="25616" t="0"/>
          <a:stretch/>
        </p:blipFill>
        <p:spPr>
          <a:xfrm>
            <a:off x="5381625" y="0"/>
            <a:ext cx="3762373" cy="5143500"/>
          </a:xfrm>
          <a:prstGeom prst="rect">
            <a:avLst/>
          </a:prstGeom>
          <a:noFill/>
          <a:ln>
            <a:noFill/>
          </a:ln>
        </p:spPr>
      </p:pic>
      <p:sp>
        <p:nvSpPr>
          <p:cNvPr id="59" name="Google Shape;59;p2"/>
          <p:cNvSpPr/>
          <p:nvPr/>
        </p:nvSpPr>
        <p:spPr>
          <a:xfrm>
            <a:off x="4732350" y="1577400"/>
            <a:ext cx="2991000" cy="1988700"/>
          </a:xfrm>
          <a:prstGeom prst="rect">
            <a:avLst/>
          </a:prstGeom>
          <a:solidFill>
            <a:srgbClr val="CFC3A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txBox="1"/>
          <p:nvPr>
            <p:ph type="title"/>
          </p:nvPr>
        </p:nvSpPr>
        <p:spPr>
          <a:xfrm>
            <a:off x="4732350" y="2123400"/>
            <a:ext cx="2744475" cy="896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US"/>
              <a:t>Submitted By</a:t>
            </a:r>
            <a:endParaRPr/>
          </a:p>
        </p:txBody>
      </p:sp>
      <p:sp>
        <p:nvSpPr>
          <p:cNvPr id="61" name="Google Shape;61;p2"/>
          <p:cNvSpPr/>
          <p:nvPr/>
        </p:nvSpPr>
        <p:spPr>
          <a:xfrm>
            <a:off x="0" y="1577400"/>
            <a:ext cx="362100" cy="1988700"/>
          </a:xfrm>
          <a:prstGeom prst="rect">
            <a:avLst/>
          </a:prstGeom>
          <a:solidFill>
            <a:srgbClr val="CFC3A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txBox="1"/>
          <p:nvPr/>
        </p:nvSpPr>
        <p:spPr>
          <a:xfrm>
            <a:off x="362100" y="1865501"/>
            <a:ext cx="4572000" cy="152400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US" sz="1600" u="none" cap="none" strike="noStrike">
                <a:solidFill>
                  <a:srgbClr val="4B3612"/>
                </a:solidFill>
                <a:latin typeface="Catamaran Thin"/>
                <a:ea typeface="Catamaran Thin"/>
                <a:cs typeface="Catamaran Thin"/>
                <a:sym typeface="Catamaran Thin"/>
              </a:rPr>
              <a:t>Mahmoud Muhammed Muhammed </a:t>
            </a:r>
            <a:endParaRPr/>
          </a:p>
          <a:p>
            <a:pPr indent="0" lvl="0" marL="0" marR="0" rtl="0" algn="ctr">
              <a:lnSpc>
                <a:spcPct val="150000"/>
              </a:lnSpc>
              <a:spcBef>
                <a:spcPts val="0"/>
              </a:spcBef>
              <a:spcAft>
                <a:spcPts val="0"/>
              </a:spcAft>
              <a:buNone/>
            </a:pPr>
            <a:r>
              <a:rPr b="0" i="0" lang="en-US" sz="1600" u="none" cap="none" strike="noStrike">
                <a:solidFill>
                  <a:srgbClr val="4B3612"/>
                </a:solidFill>
                <a:latin typeface="Catamaran Thin"/>
                <a:ea typeface="Catamaran Thin"/>
                <a:cs typeface="Catamaran Thin"/>
                <a:sym typeface="Catamaran Thin"/>
              </a:rPr>
              <a:t>Mohamed Khaled Abdo</a:t>
            </a:r>
            <a:endParaRPr/>
          </a:p>
          <a:p>
            <a:pPr indent="0" lvl="0" marL="0" marR="0" rtl="0" algn="ctr">
              <a:lnSpc>
                <a:spcPct val="150000"/>
              </a:lnSpc>
              <a:spcBef>
                <a:spcPts val="0"/>
              </a:spcBef>
              <a:spcAft>
                <a:spcPts val="0"/>
              </a:spcAft>
              <a:buNone/>
            </a:pPr>
            <a:r>
              <a:rPr b="0" i="0" lang="en-US" sz="1600" u="none" cap="none" strike="noStrike">
                <a:solidFill>
                  <a:srgbClr val="4B3612"/>
                </a:solidFill>
                <a:latin typeface="Catamaran Thin"/>
                <a:ea typeface="Catamaran Thin"/>
                <a:cs typeface="Catamaran Thin"/>
                <a:sym typeface="Catamaran Thin"/>
              </a:rPr>
              <a:t>Ali Mahmoud Ali </a:t>
            </a:r>
            <a:endParaRPr/>
          </a:p>
          <a:p>
            <a:pPr indent="0" lvl="0" marL="0" marR="0" rtl="0" algn="ctr">
              <a:lnSpc>
                <a:spcPct val="150000"/>
              </a:lnSpc>
              <a:spcBef>
                <a:spcPts val="0"/>
              </a:spcBef>
              <a:spcAft>
                <a:spcPts val="0"/>
              </a:spcAft>
              <a:buNone/>
            </a:pPr>
            <a:r>
              <a:rPr b="0" i="0" lang="en-US" sz="1600" u="none" cap="none" strike="noStrike">
                <a:solidFill>
                  <a:srgbClr val="4B3612"/>
                </a:solidFill>
                <a:latin typeface="Catamaran Thin"/>
                <a:ea typeface="Catamaran Thin"/>
                <a:cs typeface="Catamaran Thin"/>
                <a:sym typeface="Catamaran Thin"/>
              </a:rPr>
              <a:t>Mahmoud Emad Eldin Elsayed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0"/>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Temperature controller</a:t>
            </a:r>
            <a:endParaRPr/>
          </a:p>
        </p:txBody>
      </p:sp>
      <p:sp>
        <p:nvSpPr>
          <p:cNvPr id="232" name="Google Shape;232;p20"/>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20"/>
          <p:cNvPicPr preferRelativeResize="0"/>
          <p:nvPr/>
        </p:nvPicPr>
        <p:blipFill rotWithShape="1">
          <a:blip r:embed="rId3">
            <a:alphaModFix/>
          </a:blip>
          <a:srcRect b="0" l="0" r="0" t="0"/>
          <a:stretch/>
        </p:blipFill>
        <p:spPr>
          <a:xfrm>
            <a:off x="4489779" y="1740160"/>
            <a:ext cx="3711672" cy="2006649"/>
          </a:xfrm>
          <a:prstGeom prst="rect">
            <a:avLst/>
          </a:prstGeom>
          <a:noFill/>
          <a:ln>
            <a:noFill/>
          </a:ln>
        </p:spPr>
      </p:pic>
      <p:sp>
        <p:nvSpPr>
          <p:cNvPr id="234" name="Google Shape;234;p20"/>
          <p:cNvSpPr txBox="1"/>
          <p:nvPr/>
        </p:nvSpPr>
        <p:spPr>
          <a:xfrm>
            <a:off x="226742" y="2141995"/>
            <a:ext cx="4129668" cy="1315425"/>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ESM-3710N series temperature controllers are designed for measuring and controlling temperature. They can be used in many applications with their ON / Off control form, heating and cooling control form and easy-use properties.</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1"/>
          <p:cNvSpPr txBox="1"/>
          <p:nvPr>
            <p:ph type="ctrTitle"/>
          </p:nvPr>
        </p:nvSpPr>
        <p:spPr>
          <a:xfrm rot="5400000">
            <a:off x="6216795" y="1754803"/>
            <a:ext cx="3692579" cy="104972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Wiring of temperature controller</a:t>
            </a:r>
            <a:endParaRPr/>
          </a:p>
        </p:txBody>
      </p:sp>
      <p:sp>
        <p:nvSpPr>
          <p:cNvPr id="240" name="Google Shape;240;p2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1"/>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21"/>
          <p:cNvPicPr preferRelativeResize="0"/>
          <p:nvPr/>
        </p:nvPicPr>
        <p:blipFill rotWithShape="1">
          <a:blip r:embed="rId3">
            <a:alphaModFix/>
          </a:blip>
          <a:srcRect b="0" l="0" r="0" t="0"/>
          <a:stretch/>
        </p:blipFill>
        <p:spPr>
          <a:xfrm>
            <a:off x="437129" y="1394042"/>
            <a:ext cx="3607047" cy="2355416"/>
          </a:xfrm>
          <a:prstGeom prst="rect">
            <a:avLst/>
          </a:prstGeom>
          <a:noFill/>
          <a:ln>
            <a:noFill/>
          </a:ln>
        </p:spPr>
      </p:pic>
      <p:pic>
        <p:nvPicPr>
          <p:cNvPr id="243" name="Google Shape;243;p21"/>
          <p:cNvPicPr preferRelativeResize="0"/>
          <p:nvPr/>
        </p:nvPicPr>
        <p:blipFill rotWithShape="1">
          <a:blip r:embed="rId4">
            <a:alphaModFix/>
          </a:blip>
          <a:srcRect b="0" l="0" r="0" t="0"/>
          <a:stretch/>
        </p:blipFill>
        <p:spPr>
          <a:xfrm>
            <a:off x="4113871" y="1979341"/>
            <a:ext cx="2896529" cy="15147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2"/>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DC motor</a:t>
            </a:r>
            <a:endParaRPr/>
          </a:p>
        </p:txBody>
      </p:sp>
      <p:sp>
        <p:nvSpPr>
          <p:cNvPr id="249" name="Google Shape;249;p22"/>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0" name="Google Shape;250;p22"/>
          <p:cNvPicPr preferRelativeResize="0"/>
          <p:nvPr/>
        </p:nvPicPr>
        <p:blipFill rotWithShape="1">
          <a:blip r:embed="rId3">
            <a:alphaModFix/>
          </a:blip>
          <a:srcRect b="0" l="0" r="0" t="0"/>
          <a:stretch/>
        </p:blipFill>
        <p:spPr>
          <a:xfrm>
            <a:off x="5356430" y="1622511"/>
            <a:ext cx="3009874" cy="2719031"/>
          </a:xfrm>
          <a:prstGeom prst="rect">
            <a:avLst/>
          </a:prstGeom>
          <a:noFill/>
          <a:ln>
            <a:noFill/>
          </a:ln>
        </p:spPr>
      </p:pic>
      <p:pic>
        <p:nvPicPr>
          <p:cNvPr id="251" name="Google Shape;251;p22"/>
          <p:cNvPicPr preferRelativeResize="0"/>
          <p:nvPr/>
        </p:nvPicPr>
        <p:blipFill rotWithShape="1">
          <a:blip r:embed="rId4">
            <a:alphaModFix/>
          </a:blip>
          <a:srcRect b="0" l="0" r="0" t="0"/>
          <a:stretch/>
        </p:blipFill>
        <p:spPr>
          <a:xfrm>
            <a:off x="322671" y="1367090"/>
            <a:ext cx="4605470" cy="30645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3"/>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Valves</a:t>
            </a:r>
            <a:endParaRPr/>
          </a:p>
        </p:txBody>
      </p:sp>
      <p:sp>
        <p:nvSpPr>
          <p:cNvPr id="257" name="Google Shape;257;p23"/>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3"/>
          <p:cNvSpPr txBox="1"/>
          <p:nvPr/>
        </p:nvSpPr>
        <p:spPr>
          <a:xfrm>
            <a:off x="279050" y="2571750"/>
            <a:ext cx="2991975" cy="6200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Solenoid Valves: In our project we use 3 solenoid valves.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59" name="Google Shape;259;p23"/>
          <p:cNvPicPr preferRelativeResize="0"/>
          <p:nvPr/>
        </p:nvPicPr>
        <p:blipFill rotWithShape="1">
          <a:blip r:embed="rId3">
            <a:alphaModFix/>
          </a:blip>
          <a:srcRect b="0" l="0" r="0" t="0"/>
          <a:stretch/>
        </p:blipFill>
        <p:spPr>
          <a:xfrm>
            <a:off x="3444925" y="1248431"/>
            <a:ext cx="4605470" cy="3492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4"/>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Heater</a:t>
            </a:r>
            <a:endParaRPr/>
          </a:p>
        </p:txBody>
      </p:sp>
      <p:sp>
        <p:nvSpPr>
          <p:cNvPr id="265" name="Google Shape;265;p24"/>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4"/>
          <p:cNvSpPr txBox="1"/>
          <p:nvPr/>
        </p:nvSpPr>
        <p:spPr>
          <a:xfrm>
            <a:off x="241878" y="1476335"/>
            <a:ext cx="4878389" cy="354171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heater: 220 VAC ,1500 Watt </a:t>
            </a:r>
            <a:endParaRPr/>
          </a:p>
        </p:txBody>
      </p:sp>
      <p:pic>
        <p:nvPicPr>
          <p:cNvPr id="267" name="Google Shape;267;p24"/>
          <p:cNvPicPr preferRelativeResize="0"/>
          <p:nvPr/>
        </p:nvPicPr>
        <p:blipFill rotWithShape="1">
          <a:blip r:embed="rId3">
            <a:alphaModFix/>
          </a:blip>
          <a:srcRect b="0" l="0" r="0" t="0"/>
          <a:stretch/>
        </p:blipFill>
        <p:spPr>
          <a:xfrm>
            <a:off x="4956791" y="2020646"/>
            <a:ext cx="3372510" cy="2027906"/>
          </a:xfrm>
          <a:prstGeom prst="rect">
            <a:avLst/>
          </a:prstGeom>
          <a:noFill/>
          <a:ln>
            <a:noFill/>
          </a:ln>
        </p:spPr>
      </p:pic>
      <p:pic>
        <p:nvPicPr>
          <p:cNvPr id="268" name="Google Shape;268;p24"/>
          <p:cNvPicPr preferRelativeResize="0"/>
          <p:nvPr/>
        </p:nvPicPr>
        <p:blipFill rotWithShape="1">
          <a:blip r:embed="rId4">
            <a:alphaModFix/>
          </a:blip>
          <a:srcRect b="0" l="0" r="0" t="0"/>
          <a:stretch/>
        </p:blipFill>
        <p:spPr>
          <a:xfrm>
            <a:off x="708159" y="1909123"/>
            <a:ext cx="3533381" cy="21185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Ultrasonic sensor</a:t>
            </a:r>
            <a:endParaRPr/>
          </a:p>
        </p:txBody>
      </p:sp>
      <p:sp>
        <p:nvSpPr>
          <p:cNvPr id="274" name="Google Shape;274;p25"/>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5"/>
          <p:cNvSpPr txBox="1"/>
          <p:nvPr/>
        </p:nvSpPr>
        <p:spPr>
          <a:xfrm>
            <a:off x="382858" y="2094696"/>
            <a:ext cx="369105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An ultrasonic sensor is an electronic device that measures the distance of a target object by emitting ultrasonic sound waves, and converts the reflected sound into an electrical signal. </a:t>
            </a:r>
            <a:endParaRPr b="0" i="0" sz="1400" u="none" cap="none" strike="noStrike">
              <a:solidFill>
                <a:srgbClr val="000000"/>
              </a:solidFill>
              <a:latin typeface="Arial"/>
              <a:ea typeface="Arial"/>
              <a:cs typeface="Arial"/>
              <a:sym typeface="Arial"/>
            </a:endParaRPr>
          </a:p>
        </p:txBody>
      </p:sp>
      <p:pic>
        <p:nvPicPr>
          <p:cNvPr id="276" name="Google Shape;276;p25"/>
          <p:cNvPicPr preferRelativeResize="0"/>
          <p:nvPr/>
        </p:nvPicPr>
        <p:blipFill rotWithShape="1">
          <a:blip r:embed="rId3">
            <a:alphaModFix/>
          </a:blip>
          <a:srcRect b="0" l="0" r="0" t="0"/>
          <a:stretch/>
        </p:blipFill>
        <p:spPr>
          <a:xfrm>
            <a:off x="4177990" y="1620643"/>
            <a:ext cx="4088781" cy="24755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6"/>
          <p:cNvSpPr txBox="1"/>
          <p:nvPr>
            <p:ph type="ctrTitle"/>
          </p:nvPr>
        </p:nvSpPr>
        <p:spPr>
          <a:xfrm rot="-5400000">
            <a:off x="-697238" y="2219075"/>
            <a:ext cx="3539726" cy="897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US">
                <a:solidFill>
                  <a:schemeClr val="lt1"/>
                </a:solidFill>
              </a:rPr>
              <a:t>Project Sequence</a:t>
            </a:r>
            <a:endParaRPr>
              <a:solidFill>
                <a:schemeClr val="lt1"/>
              </a:solidFill>
            </a:endParaRPr>
          </a:p>
        </p:txBody>
      </p:sp>
      <p:grpSp>
        <p:nvGrpSpPr>
          <p:cNvPr id="283" name="Google Shape;283;p26"/>
          <p:cNvGrpSpPr/>
          <p:nvPr/>
        </p:nvGrpSpPr>
        <p:grpSpPr>
          <a:xfrm>
            <a:off x="2119435" y="1609534"/>
            <a:ext cx="6502585" cy="565442"/>
            <a:chOff x="1588" y="711372"/>
            <a:chExt cx="6502585" cy="565442"/>
          </a:xfrm>
        </p:grpSpPr>
        <p:sp>
          <p:nvSpPr>
            <p:cNvPr id="284" name="Google Shape;284;p26"/>
            <p:cNvSpPr/>
            <p:nvPr/>
          </p:nvSpPr>
          <p:spPr>
            <a:xfrm>
              <a:off x="1588" y="711372"/>
              <a:ext cx="1413605" cy="565442"/>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txBox="1"/>
            <p:nvPr/>
          </p:nvSpPr>
          <p:spPr>
            <a:xfrm>
              <a:off x="284309" y="711372"/>
              <a:ext cx="848163" cy="56544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Filling by V1</a:t>
              </a:r>
              <a:endParaRPr/>
            </a:p>
          </p:txBody>
        </p:sp>
        <p:sp>
          <p:nvSpPr>
            <p:cNvPr id="286" name="Google Shape;286;p26"/>
            <p:cNvSpPr/>
            <p:nvPr/>
          </p:nvSpPr>
          <p:spPr>
            <a:xfrm>
              <a:off x="1273833" y="715749"/>
              <a:ext cx="1413605" cy="556689"/>
            </a:xfrm>
            <a:prstGeom prst="chevron">
              <a:avLst>
                <a:gd fmla="val 50000" name="adj"/>
              </a:avLst>
            </a:prstGeom>
            <a:solidFill>
              <a:srgbClr val="CDC2A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txBox="1"/>
            <p:nvPr/>
          </p:nvSpPr>
          <p:spPr>
            <a:xfrm>
              <a:off x="1552178" y="715749"/>
              <a:ext cx="856916" cy="556689"/>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heating</a:t>
              </a:r>
              <a:endParaRPr/>
            </a:p>
          </p:txBody>
        </p:sp>
        <p:sp>
          <p:nvSpPr>
            <p:cNvPr id="288" name="Google Shape;288;p26"/>
            <p:cNvSpPr/>
            <p:nvPr/>
          </p:nvSpPr>
          <p:spPr>
            <a:xfrm>
              <a:off x="2546078" y="711372"/>
              <a:ext cx="1413605" cy="565442"/>
            </a:xfrm>
            <a:prstGeom prst="chevron">
              <a:avLst>
                <a:gd fmla="val 50000" name="adj"/>
              </a:avLst>
            </a:prstGeom>
            <a:solidFill>
              <a:srgbClr val="976B2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txBox="1"/>
            <p:nvPr/>
          </p:nvSpPr>
          <p:spPr>
            <a:xfrm>
              <a:off x="2828799" y="711372"/>
              <a:ext cx="848163" cy="56544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Filling by V2</a:t>
              </a:r>
              <a:endParaRPr/>
            </a:p>
          </p:txBody>
        </p:sp>
        <p:sp>
          <p:nvSpPr>
            <p:cNvPr id="290" name="Google Shape;290;p26"/>
            <p:cNvSpPr/>
            <p:nvPr/>
          </p:nvSpPr>
          <p:spPr>
            <a:xfrm>
              <a:off x="3818323" y="711372"/>
              <a:ext cx="1413605" cy="565442"/>
            </a:xfrm>
            <a:prstGeom prst="chevron">
              <a:avLst>
                <a:gd fmla="val 50000" name="adj"/>
              </a:avLst>
            </a:prstGeom>
            <a:solidFill>
              <a:srgbClr val="927B5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txBox="1"/>
            <p:nvPr/>
          </p:nvSpPr>
          <p:spPr>
            <a:xfrm>
              <a:off x="4101044" y="711372"/>
              <a:ext cx="848163" cy="56544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Mixing</a:t>
              </a:r>
              <a:endParaRPr/>
            </a:p>
          </p:txBody>
        </p:sp>
        <p:sp>
          <p:nvSpPr>
            <p:cNvPr id="292" name="Google Shape;292;p26"/>
            <p:cNvSpPr/>
            <p:nvPr/>
          </p:nvSpPr>
          <p:spPr>
            <a:xfrm>
              <a:off x="5090568" y="711372"/>
              <a:ext cx="1413605" cy="565442"/>
            </a:xfrm>
            <a:prstGeom prst="chevron">
              <a:avLst>
                <a:gd fmla="val 50000" name="adj"/>
              </a:avLst>
            </a:prstGeom>
            <a:solidFill>
              <a:srgbClr val="584F3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txBox="1"/>
            <p:nvPr/>
          </p:nvSpPr>
          <p:spPr>
            <a:xfrm>
              <a:off x="5373289" y="711372"/>
              <a:ext cx="848163" cy="565442"/>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Emptying</a:t>
              </a:r>
              <a:endParaRPr/>
            </a:p>
          </p:txBody>
        </p:sp>
      </p:grpSp>
      <p:pic>
        <p:nvPicPr>
          <p:cNvPr id="294" name="Google Shape;294;p26"/>
          <p:cNvPicPr preferRelativeResize="0"/>
          <p:nvPr/>
        </p:nvPicPr>
        <p:blipFill rotWithShape="1">
          <a:blip r:embed="rId3">
            <a:alphaModFix/>
          </a:blip>
          <a:srcRect b="0" l="14801" r="14708" t="19779"/>
          <a:stretch/>
        </p:blipFill>
        <p:spPr>
          <a:xfrm>
            <a:off x="3081891" y="2668025"/>
            <a:ext cx="4090566" cy="161154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7"/>
          <p:cNvPicPr preferRelativeResize="0"/>
          <p:nvPr/>
        </p:nvPicPr>
        <p:blipFill rotWithShape="1">
          <a:blip r:embed="rId3">
            <a:alphaModFix/>
          </a:blip>
          <a:srcRect b="7208" l="29025" r="28779" t="27606"/>
          <a:stretch/>
        </p:blipFill>
        <p:spPr>
          <a:xfrm>
            <a:off x="5285678" y="0"/>
            <a:ext cx="3858322" cy="5143500"/>
          </a:xfrm>
          <a:prstGeom prst="rect">
            <a:avLst/>
          </a:prstGeom>
          <a:noFill/>
          <a:ln>
            <a:noFill/>
          </a:ln>
        </p:spPr>
      </p:pic>
      <p:sp>
        <p:nvSpPr>
          <p:cNvPr id="300" name="Google Shape;300;p27"/>
          <p:cNvSpPr/>
          <p:nvPr/>
        </p:nvSpPr>
        <p:spPr>
          <a:xfrm>
            <a:off x="4572000" y="1577400"/>
            <a:ext cx="2991000" cy="1988700"/>
          </a:xfrm>
          <a:prstGeom prst="rect">
            <a:avLst/>
          </a:prstGeom>
          <a:solidFill>
            <a:srgbClr val="CFC3A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7"/>
          <p:cNvSpPr txBox="1"/>
          <p:nvPr>
            <p:ph type="title"/>
          </p:nvPr>
        </p:nvSpPr>
        <p:spPr>
          <a:xfrm>
            <a:off x="718050" y="1675050"/>
            <a:ext cx="3498000" cy="8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t>Project Software</a:t>
            </a:r>
            <a:endParaRPr/>
          </a:p>
        </p:txBody>
      </p:sp>
      <p:sp>
        <p:nvSpPr>
          <p:cNvPr id="302" name="Google Shape;302;p27"/>
          <p:cNvSpPr/>
          <p:nvPr/>
        </p:nvSpPr>
        <p:spPr>
          <a:xfrm>
            <a:off x="0" y="1577400"/>
            <a:ext cx="362100" cy="1988700"/>
          </a:xfrm>
          <a:prstGeom prst="rect">
            <a:avLst/>
          </a:prstGeom>
          <a:solidFill>
            <a:srgbClr val="CFC3A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7"/>
          <p:cNvSpPr txBox="1"/>
          <p:nvPr>
            <p:ph idx="1" type="subTitle"/>
          </p:nvPr>
        </p:nvSpPr>
        <p:spPr>
          <a:xfrm>
            <a:off x="1253261" y="2454653"/>
            <a:ext cx="2956500" cy="17844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Arial"/>
              <a:buChar char="•"/>
            </a:pPr>
            <a:r>
              <a:rPr lang="en-US" sz="2000"/>
              <a:t>PLC Programming </a:t>
            </a:r>
            <a:endParaRPr/>
          </a:p>
          <a:p>
            <a:pPr indent="-304800" lvl="0" marL="457200" rtl="0" algn="l">
              <a:lnSpc>
                <a:spcPct val="100000"/>
              </a:lnSpc>
              <a:spcBef>
                <a:spcPts val="0"/>
              </a:spcBef>
              <a:spcAft>
                <a:spcPts val="0"/>
              </a:spcAft>
              <a:buSzPts val="1200"/>
              <a:buFont typeface="Arial"/>
              <a:buChar char="•"/>
            </a:pPr>
            <a:r>
              <a:rPr lang="en-US" sz="2000"/>
              <a:t>Scada Implementation</a:t>
            </a:r>
            <a:endParaRPr/>
          </a:p>
          <a:p>
            <a:pPr indent="-304800" lvl="0" marL="457200" rtl="0" algn="l">
              <a:lnSpc>
                <a:spcPct val="100000"/>
              </a:lnSpc>
              <a:spcBef>
                <a:spcPts val="0"/>
              </a:spcBef>
              <a:spcAft>
                <a:spcPts val="0"/>
              </a:spcAft>
              <a:buSzPts val="1200"/>
              <a:buFont typeface="Arial"/>
              <a:buChar char="•"/>
            </a:pPr>
            <a:r>
              <a:rPr lang="en-US" sz="2000"/>
              <a:t>IOT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ctrTitle"/>
          </p:nvPr>
        </p:nvSpPr>
        <p:spPr>
          <a:xfrm>
            <a:off x="0" y="1070243"/>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PLC programming</a:t>
            </a:r>
            <a:endParaRPr/>
          </a:p>
        </p:txBody>
      </p:sp>
      <p:sp>
        <p:nvSpPr>
          <p:cNvPr id="309" name="Google Shape;309;p28"/>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8"/>
          <p:cNvSpPr txBox="1"/>
          <p:nvPr/>
        </p:nvSpPr>
        <p:spPr>
          <a:xfrm flipH="1">
            <a:off x="843061" y="2558797"/>
            <a:ext cx="6338025" cy="89154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The used plc is HITACHI EH-A14DR and its software for programming is ACTWIN software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ph type="ctrTitle"/>
          </p:nvPr>
        </p:nvSpPr>
        <p:spPr>
          <a:xfrm>
            <a:off x="0" y="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PLC programming</a:t>
            </a:r>
            <a:endParaRPr/>
          </a:p>
        </p:txBody>
      </p:sp>
      <p:sp>
        <p:nvSpPr>
          <p:cNvPr id="316" name="Google Shape;316;p29"/>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9"/>
          <p:cNvSpPr txBox="1"/>
          <p:nvPr/>
        </p:nvSpPr>
        <p:spPr>
          <a:xfrm>
            <a:off x="512539" y="669885"/>
            <a:ext cx="5780465" cy="4875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2400"/>
              <a:buFont typeface="Noto Sans Symbols"/>
              <a:buChar char="❑"/>
            </a:pPr>
            <a:r>
              <a:rPr b="0" i="0" lang="en-US" sz="1800" u="none" cap="none" strike="noStrike">
                <a:solidFill>
                  <a:schemeClr val="dk1"/>
                </a:solidFill>
                <a:latin typeface="Livvic"/>
                <a:ea typeface="Livvic"/>
                <a:cs typeface="Livvic"/>
                <a:sym typeface="Livvic"/>
              </a:rPr>
              <a:t>Start and select the process mode</a:t>
            </a:r>
            <a:endParaRPr/>
          </a:p>
        </p:txBody>
      </p:sp>
      <p:sp>
        <p:nvSpPr>
          <p:cNvPr id="318" name="Google Shape;318;p29"/>
          <p:cNvSpPr txBox="1"/>
          <p:nvPr/>
        </p:nvSpPr>
        <p:spPr>
          <a:xfrm>
            <a:off x="1025911" y="3233141"/>
            <a:ext cx="6735337" cy="416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Set V1 in M.L Mode                                                            Set V1 in H.L Mode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19" name="Google Shape;319;p29"/>
          <p:cNvPicPr preferRelativeResize="0"/>
          <p:nvPr/>
        </p:nvPicPr>
        <p:blipFill rotWithShape="1">
          <a:blip r:embed="rId3">
            <a:alphaModFix/>
          </a:blip>
          <a:srcRect b="48977" l="26342" r="0" t="17779"/>
          <a:stretch/>
        </p:blipFill>
        <p:spPr>
          <a:xfrm>
            <a:off x="1025911" y="1199087"/>
            <a:ext cx="6735337" cy="1709854"/>
          </a:xfrm>
          <a:prstGeom prst="rect">
            <a:avLst/>
          </a:prstGeom>
          <a:noFill/>
          <a:ln>
            <a:noFill/>
          </a:ln>
        </p:spPr>
      </p:pic>
      <p:pic>
        <p:nvPicPr>
          <p:cNvPr id="320" name="Google Shape;320;p29"/>
          <p:cNvPicPr preferRelativeResize="0"/>
          <p:nvPr/>
        </p:nvPicPr>
        <p:blipFill rotWithShape="1">
          <a:blip r:embed="rId4">
            <a:alphaModFix/>
          </a:blip>
          <a:srcRect b="48008" l="26342" r="2438" t="32665"/>
          <a:stretch/>
        </p:blipFill>
        <p:spPr>
          <a:xfrm>
            <a:off x="392672" y="3649454"/>
            <a:ext cx="3791415" cy="994086"/>
          </a:xfrm>
          <a:prstGeom prst="rect">
            <a:avLst/>
          </a:prstGeom>
          <a:noFill/>
          <a:ln>
            <a:noFill/>
          </a:ln>
        </p:spPr>
      </p:pic>
      <p:pic>
        <p:nvPicPr>
          <p:cNvPr id="321" name="Google Shape;321;p29"/>
          <p:cNvPicPr preferRelativeResize="0"/>
          <p:nvPr/>
        </p:nvPicPr>
        <p:blipFill rotWithShape="1">
          <a:blip r:embed="rId4">
            <a:alphaModFix/>
          </a:blip>
          <a:srcRect b="29891" l="26098" r="2277" t="50710"/>
          <a:stretch/>
        </p:blipFill>
        <p:spPr>
          <a:xfrm>
            <a:off x="4774431" y="3648211"/>
            <a:ext cx="3429818" cy="997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txBox="1"/>
          <p:nvPr>
            <p:ph idx="9" type="ctrTitle"/>
          </p:nvPr>
        </p:nvSpPr>
        <p:spPr>
          <a:xfrm rot="5400000">
            <a:off x="6672869" y="2045927"/>
            <a:ext cx="2913300" cy="487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CONTENTS</a:t>
            </a:r>
            <a:endParaRPr sz="2400"/>
          </a:p>
        </p:txBody>
      </p:sp>
      <p:sp>
        <p:nvSpPr>
          <p:cNvPr id="68" name="Google Shape;68;p3"/>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txBox="1"/>
          <p:nvPr>
            <p:ph idx="6" type="ctrTitle"/>
          </p:nvPr>
        </p:nvSpPr>
        <p:spPr>
          <a:xfrm>
            <a:off x="3403714" y="2737870"/>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US" sz="1600"/>
              <a:t>Project Software</a:t>
            </a:r>
            <a:endParaRPr sz="1600"/>
          </a:p>
        </p:txBody>
      </p:sp>
      <p:sp>
        <p:nvSpPr>
          <p:cNvPr id="70" name="Google Shape;70;p3"/>
          <p:cNvSpPr txBox="1"/>
          <p:nvPr>
            <p:ph idx="8" type="title"/>
          </p:nvPr>
        </p:nvSpPr>
        <p:spPr>
          <a:xfrm>
            <a:off x="2023007" y="2785312"/>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chemeClr val="lt1"/>
                </a:solidFill>
              </a:rPr>
              <a:t>03</a:t>
            </a:r>
            <a:endParaRPr>
              <a:solidFill>
                <a:schemeClr val="lt1"/>
              </a:solidFill>
            </a:endParaRPr>
          </a:p>
        </p:txBody>
      </p:sp>
      <p:sp>
        <p:nvSpPr>
          <p:cNvPr id="71" name="Google Shape;71;p3"/>
          <p:cNvSpPr txBox="1"/>
          <p:nvPr>
            <p:ph type="ctrTitle"/>
          </p:nvPr>
        </p:nvSpPr>
        <p:spPr>
          <a:xfrm>
            <a:off x="3425259" y="648722"/>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200"/>
              <a:buNone/>
            </a:pPr>
            <a:r>
              <a:rPr lang="en-US" sz="1600"/>
              <a:t>Introduction</a:t>
            </a:r>
            <a:endParaRPr sz="1600"/>
          </a:p>
        </p:txBody>
      </p:sp>
      <p:sp>
        <p:nvSpPr>
          <p:cNvPr id="72" name="Google Shape;72;p3"/>
          <p:cNvSpPr txBox="1"/>
          <p:nvPr>
            <p:ph idx="2" type="title"/>
          </p:nvPr>
        </p:nvSpPr>
        <p:spPr>
          <a:xfrm>
            <a:off x="2023007" y="654113"/>
            <a:ext cx="17391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chemeClr val="lt1"/>
                </a:solidFill>
              </a:rPr>
              <a:t>01</a:t>
            </a:r>
            <a:endParaRPr>
              <a:solidFill>
                <a:schemeClr val="lt1"/>
              </a:solidFill>
            </a:endParaRPr>
          </a:p>
        </p:txBody>
      </p:sp>
      <p:sp>
        <p:nvSpPr>
          <p:cNvPr id="73" name="Google Shape;73;p3"/>
          <p:cNvSpPr txBox="1"/>
          <p:nvPr>
            <p:ph idx="3" type="ctrTitle"/>
          </p:nvPr>
        </p:nvSpPr>
        <p:spPr>
          <a:xfrm>
            <a:off x="3403714" y="1711877"/>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US" sz="1600"/>
              <a:t>Project hardware</a:t>
            </a:r>
            <a:endParaRPr sz="1600"/>
          </a:p>
        </p:txBody>
      </p:sp>
      <p:sp>
        <p:nvSpPr>
          <p:cNvPr id="74" name="Google Shape;74;p3"/>
          <p:cNvSpPr txBox="1"/>
          <p:nvPr>
            <p:ph idx="5" type="title"/>
          </p:nvPr>
        </p:nvSpPr>
        <p:spPr>
          <a:xfrm>
            <a:off x="2023007" y="1785278"/>
            <a:ext cx="1615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chemeClr val="lt1"/>
                </a:solidFill>
              </a:rPr>
              <a:t>02</a:t>
            </a:r>
            <a:endParaRPr>
              <a:solidFill>
                <a:schemeClr val="lt1"/>
              </a:solidFill>
            </a:endParaRPr>
          </a:p>
        </p:txBody>
      </p:sp>
      <p:sp>
        <p:nvSpPr>
          <p:cNvPr id="75" name="Google Shape;75;p3"/>
          <p:cNvSpPr txBox="1"/>
          <p:nvPr>
            <p:ph idx="13" type="ctrTitle"/>
          </p:nvPr>
        </p:nvSpPr>
        <p:spPr>
          <a:xfrm>
            <a:off x="3425259" y="3690358"/>
            <a:ext cx="2251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US" sz="1600"/>
              <a:t>Conclusion</a:t>
            </a:r>
            <a:endParaRPr sz="1600"/>
          </a:p>
        </p:txBody>
      </p:sp>
      <p:sp>
        <p:nvSpPr>
          <p:cNvPr id="76" name="Google Shape;76;p3"/>
          <p:cNvSpPr txBox="1"/>
          <p:nvPr>
            <p:ph idx="15" type="title"/>
          </p:nvPr>
        </p:nvSpPr>
        <p:spPr>
          <a:xfrm>
            <a:off x="2023007" y="3690358"/>
            <a:ext cx="15735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US">
                <a:solidFill>
                  <a:schemeClr val="lt1"/>
                </a:solidFill>
              </a:rPr>
              <a:t>04</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type="ctrTitle"/>
          </p:nvPr>
        </p:nvSpPr>
        <p:spPr>
          <a:xfrm>
            <a:off x="0" y="9539"/>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PLC programming</a:t>
            </a:r>
            <a:endParaRPr/>
          </a:p>
        </p:txBody>
      </p:sp>
      <p:sp>
        <p:nvSpPr>
          <p:cNvPr id="327" name="Google Shape;327;p30"/>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0"/>
          <p:cNvSpPr txBox="1"/>
          <p:nvPr/>
        </p:nvSpPr>
        <p:spPr>
          <a:xfrm>
            <a:off x="780288" y="731519"/>
            <a:ext cx="7237387" cy="64485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Livvic"/>
              <a:buNone/>
            </a:pPr>
            <a:r>
              <a:rPr b="1" i="0" lang="en-US" sz="1100" u="none" cap="none" strike="noStrike">
                <a:solidFill>
                  <a:schemeClr val="dk1"/>
                </a:solidFill>
                <a:latin typeface="Livvic"/>
                <a:ea typeface="Livvic"/>
                <a:cs typeface="Livvic"/>
                <a:sym typeface="Livvic"/>
              </a:rPr>
              <a:t>RESET V1 when reach M.L in case of M.L Mode                          </a:t>
            </a:r>
            <a:r>
              <a:rPr b="1" i="0" lang="en-US" sz="1100" u="none" cap="none" strike="noStrike">
                <a:solidFill>
                  <a:srgbClr val="434343"/>
                </a:solidFill>
                <a:latin typeface="Livvic"/>
                <a:ea typeface="Livvic"/>
                <a:cs typeface="Livvic"/>
                <a:sym typeface="Livvic"/>
              </a:rPr>
              <a:t>RESET V1 when reach H.L in case of H.L Mode</a:t>
            </a:r>
            <a:r>
              <a:rPr b="1" i="0" lang="en-US" sz="1100" u="none" cap="none" strike="noStrike">
                <a:solidFill>
                  <a:schemeClr val="dk1"/>
                </a:solidFill>
                <a:latin typeface="Livvic"/>
                <a:ea typeface="Livvic"/>
                <a:cs typeface="Livvic"/>
                <a:sym typeface="Livvic"/>
              </a:rPr>
              <a:t>         </a:t>
            </a:r>
            <a:endParaRPr/>
          </a:p>
        </p:txBody>
      </p:sp>
      <p:sp>
        <p:nvSpPr>
          <p:cNvPr id="329" name="Google Shape;329;p30"/>
          <p:cNvSpPr txBox="1"/>
          <p:nvPr/>
        </p:nvSpPr>
        <p:spPr>
          <a:xfrm flipH="1">
            <a:off x="780288" y="2305460"/>
            <a:ext cx="6369703" cy="2155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Heating to specific Temperature in both mode </a:t>
            </a:r>
            <a:endParaRPr/>
          </a:p>
        </p:txBody>
      </p:sp>
      <p:pic>
        <p:nvPicPr>
          <p:cNvPr id="330" name="Google Shape;330;p30"/>
          <p:cNvPicPr preferRelativeResize="0"/>
          <p:nvPr/>
        </p:nvPicPr>
        <p:blipFill rotWithShape="1">
          <a:blip r:embed="rId3">
            <a:alphaModFix/>
          </a:blip>
          <a:srcRect b="22095" l="26260" r="2519" t="59116"/>
          <a:stretch/>
        </p:blipFill>
        <p:spPr>
          <a:xfrm>
            <a:off x="4794024" y="1215547"/>
            <a:ext cx="3526399" cy="958148"/>
          </a:xfrm>
          <a:prstGeom prst="rect">
            <a:avLst/>
          </a:prstGeom>
          <a:noFill/>
          <a:ln>
            <a:noFill/>
          </a:ln>
        </p:spPr>
      </p:pic>
      <p:pic>
        <p:nvPicPr>
          <p:cNvPr id="331" name="Google Shape;331;p30"/>
          <p:cNvPicPr preferRelativeResize="0"/>
          <p:nvPr/>
        </p:nvPicPr>
        <p:blipFill rotWithShape="1">
          <a:blip r:embed="rId4">
            <a:alphaModFix/>
          </a:blip>
          <a:srcRect b="21372" l="26584" r="1707" t="58826"/>
          <a:stretch/>
        </p:blipFill>
        <p:spPr>
          <a:xfrm>
            <a:off x="493522" y="1215547"/>
            <a:ext cx="3518688" cy="958148"/>
          </a:xfrm>
          <a:prstGeom prst="rect">
            <a:avLst/>
          </a:prstGeom>
          <a:noFill/>
          <a:ln>
            <a:noFill/>
          </a:ln>
        </p:spPr>
      </p:pic>
      <p:pic>
        <p:nvPicPr>
          <p:cNvPr id="332" name="Google Shape;332;p30"/>
          <p:cNvPicPr preferRelativeResize="0"/>
          <p:nvPr/>
        </p:nvPicPr>
        <p:blipFill rotWithShape="1">
          <a:blip r:embed="rId5">
            <a:alphaModFix/>
          </a:blip>
          <a:srcRect b="22963" l="26421" r="2521" t="22692"/>
          <a:stretch/>
        </p:blipFill>
        <p:spPr>
          <a:xfrm>
            <a:off x="4794024" y="2700419"/>
            <a:ext cx="3479692" cy="2189001"/>
          </a:xfrm>
          <a:prstGeom prst="rect">
            <a:avLst/>
          </a:prstGeom>
          <a:noFill/>
          <a:ln>
            <a:noFill/>
          </a:ln>
        </p:spPr>
      </p:pic>
      <p:pic>
        <p:nvPicPr>
          <p:cNvPr id="333" name="Google Shape;333;p30"/>
          <p:cNvPicPr preferRelativeResize="0"/>
          <p:nvPr/>
        </p:nvPicPr>
        <p:blipFill rotWithShape="1">
          <a:blip r:embed="rId6">
            <a:alphaModFix/>
          </a:blip>
          <a:srcRect b="18211" l="26179" r="2356" t="20957"/>
          <a:stretch/>
        </p:blipFill>
        <p:spPr>
          <a:xfrm>
            <a:off x="493522" y="2700420"/>
            <a:ext cx="3526399" cy="218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type="ctrTitle"/>
          </p:nvPr>
        </p:nvSpPr>
        <p:spPr>
          <a:xfrm>
            <a:off x="0" y="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PLC programming</a:t>
            </a:r>
            <a:endParaRPr/>
          </a:p>
        </p:txBody>
      </p:sp>
      <p:sp>
        <p:nvSpPr>
          <p:cNvPr id="339" name="Google Shape;339;p31"/>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1"/>
          <p:cNvSpPr txBox="1"/>
          <p:nvPr/>
        </p:nvSpPr>
        <p:spPr>
          <a:xfrm>
            <a:off x="428669" y="631551"/>
            <a:ext cx="3270654" cy="592018"/>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2400"/>
              <a:buFont typeface="Noto Sans Symbols"/>
              <a:buChar char="❑"/>
            </a:pPr>
            <a:r>
              <a:rPr b="1" i="0" lang="en-US" sz="1400" u="none" cap="none" strike="noStrike">
                <a:solidFill>
                  <a:schemeClr val="dk1"/>
                </a:solidFill>
                <a:latin typeface="Arial"/>
                <a:ea typeface="Arial"/>
                <a:cs typeface="Arial"/>
                <a:sym typeface="Arial"/>
              </a:rPr>
              <a:t>Set V2 to add mixing liquid </a:t>
            </a:r>
            <a:endParaRPr/>
          </a:p>
        </p:txBody>
      </p:sp>
      <p:sp>
        <p:nvSpPr>
          <p:cNvPr id="341" name="Google Shape;341;p31"/>
          <p:cNvSpPr txBox="1"/>
          <p:nvPr/>
        </p:nvSpPr>
        <p:spPr>
          <a:xfrm flipH="1">
            <a:off x="428669" y="2977045"/>
            <a:ext cx="5672000" cy="35379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Arial"/>
                <a:ea typeface="Arial"/>
                <a:cs typeface="Arial"/>
                <a:sym typeface="Arial"/>
              </a:rPr>
              <a:t>Set mixer to mix between two liquids </a:t>
            </a:r>
            <a:endParaRPr/>
          </a:p>
        </p:txBody>
      </p:sp>
      <p:pic>
        <p:nvPicPr>
          <p:cNvPr id="342" name="Google Shape;342;p31"/>
          <p:cNvPicPr preferRelativeResize="0"/>
          <p:nvPr/>
        </p:nvPicPr>
        <p:blipFill rotWithShape="1">
          <a:blip r:embed="rId3">
            <a:alphaModFix/>
          </a:blip>
          <a:srcRect b="15301" l="26991" r="2357" t="20668"/>
          <a:stretch/>
        </p:blipFill>
        <p:spPr>
          <a:xfrm>
            <a:off x="428669" y="1013821"/>
            <a:ext cx="7659978" cy="1790702"/>
          </a:xfrm>
          <a:prstGeom prst="rect">
            <a:avLst/>
          </a:prstGeom>
          <a:noFill/>
          <a:ln>
            <a:noFill/>
          </a:ln>
        </p:spPr>
      </p:pic>
      <p:pic>
        <p:nvPicPr>
          <p:cNvPr id="343" name="Google Shape;343;p31"/>
          <p:cNvPicPr preferRelativeResize="0"/>
          <p:nvPr/>
        </p:nvPicPr>
        <p:blipFill rotWithShape="1">
          <a:blip r:embed="rId4">
            <a:alphaModFix/>
          </a:blip>
          <a:srcRect b="30909" l="25773" r="2683" t="35122"/>
          <a:stretch/>
        </p:blipFill>
        <p:spPr>
          <a:xfrm>
            <a:off x="428670" y="3330844"/>
            <a:ext cx="7659978" cy="162668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type="ctrTitle"/>
          </p:nvPr>
        </p:nvSpPr>
        <p:spPr>
          <a:xfrm>
            <a:off x="0" y="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PLC programming</a:t>
            </a:r>
            <a:endParaRPr/>
          </a:p>
        </p:txBody>
      </p:sp>
      <p:sp>
        <p:nvSpPr>
          <p:cNvPr id="349" name="Google Shape;349;p32"/>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2"/>
          <p:cNvSpPr txBox="1"/>
          <p:nvPr/>
        </p:nvSpPr>
        <p:spPr>
          <a:xfrm>
            <a:off x="628051" y="1121665"/>
            <a:ext cx="6360327" cy="542692"/>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2400"/>
              <a:buFont typeface="Noto Sans Symbols"/>
              <a:buChar char="❑"/>
            </a:pPr>
            <a:r>
              <a:rPr b="1" i="0" lang="en-US" sz="1600" u="none" cap="none" strike="noStrike">
                <a:solidFill>
                  <a:schemeClr val="dk1"/>
                </a:solidFill>
                <a:latin typeface="Arial"/>
                <a:ea typeface="Arial"/>
                <a:cs typeface="Arial"/>
                <a:sym typeface="Arial"/>
              </a:rPr>
              <a:t>Emptying and set V3</a:t>
            </a:r>
            <a:endParaRPr/>
          </a:p>
        </p:txBody>
      </p:sp>
      <p:pic>
        <p:nvPicPr>
          <p:cNvPr id="351" name="Google Shape;351;p32"/>
          <p:cNvPicPr preferRelativeResize="0"/>
          <p:nvPr/>
        </p:nvPicPr>
        <p:blipFill rotWithShape="1">
          <a:blip r:embed="rId3">
            <a:alphaModFix/>
          </a:blip>
          <a:srcRect b="20071" l="25935" r="2112" t="15898"/>
          <a:stretch/>
        </p:blipFill>
        <p:spPr>
          <a:xfrm>
            <a:off x="611978" y="1664357"/>
            <a:ext cx="7129347" cy="281754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ctrTitle"/>
          </p:nvPr>
        </p:nvSpPr>
        <p:spPr>
          <a:xfrm>
            <a:off x="0" y="1070243"/>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SCADA implementation </a:t>
            </a:r>
            <a:endParaRPr/>
          </a:p>
        </p:txBody>
      </p:sp>
      <p:sp>
        <p:nvSpPr>
          <p:cNvPr id="357" name="Google Shape;357;p33"/>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3"/>
          <p:cNvSpPr txBox="1"/>
          <p:nvPr/>
        </p:nvSpPr>
        <p:spPr>
          <a:xfrm flipH="1">
            <a:off x="843060" y="2363725"/>
            <a:ext cx="6581867" cy="89154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Software used is IWS v8.0 Wonderware InduSoft Web Studio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4"/>
          <p:cNvSpPr txBox="1"/>
          <p:nvPr/>
        </p:nvSpPr>
        <p:spPr>
          <a:xfrm>
            <a:off x="0" y="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Livvic"/>
              <a:buNone/>
            </a:pPr>
            <a:r>
              <a:rPr b="0" i="0" lang="en-US" sz="1800" u="none" cap="none" strike="noStrike">
                <a:solidFill>
                  <a:srgbClr val="000000"/>
                </a:solidFill>
                <a:latin typeface="Times New Roman"/>
                <a:ea typeface="Times New Roman"/>
                <a:cs typeface="Times New Roman"/>
                <a:sym typeface="Times New Roman"/>
              </a:rPr>
              <a:t>SCADA implementation </a:t>
            </a:r>
            <a:endParaRPr b="1" i="0" sz="2400" u="none" cap="none" strike="noStrike">
              <a:solidFill>
                <a:schemeClr val="dk1"/>
              </a:solidFill>
              <a:latin typeface="Livvic"/>
              <a:ea typeface="Livvic"/>
              <a:cs typeface="Livvic"/>
              <a:sym typeface="Livvic"/>
            </a:endParaRPr>
          </a:p>
        </p:txBody>
      </p:sp>
      <p:sp>
        <p:nvSpPr>
          <p:cNvPr id="365" name="Google Shape;365;p34"/>
          <p:cNvSpPr txBox="1"/>
          <p:nvPr/>
        </p:nvSpPr>
        <p:spPr>
          <a:xfrm flipH="1">
            <a:off x="420026" y="620481"/>
            <a:ext cx="7492581" cy="220693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1" i="0" lang="en-US" sz="1800" u="none" cap="none" strike="noStrike">
                <a:solidFill>
                  <a:srgbClr val="4B3612"/>
                </a:solidFill>
                <a:latin typeface="Arial"/>
                <a:ea typeface="Arial"/>
                <a:cs typeface="Arial"/>
                <a:sym typeface="Arial"/>
              </a:rPr>
              <a:t>Interface screen:</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 Add three separate screens </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 Screen for process interface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2:Screen for time, data and ….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3:Screen for control switches of the process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Then make group screen of the three screens to get all process interface</a:t>
            </a:r>
            <a:endParaRPr/>
          </a:p>
        </p:txBody>
      </p:sp>
      <p:pic>
        <p:nvPicPr>
          <p:cNvPr id="366" name="Google Shape;366;p34"/>
          <p:cNvPicPr preferRelativeResize="0"/>
          <p:nvPr/>
        </p:nvPicPr>
        <p:blipFill rotWithShape="1">
          <a:blip r:embed="rId3">
            <a:alphaModFix/>
          </a:blip>
          <a:srcRect b="0" l="0" r="0" t="0"/>
          <a:stretch/>
        </p:blipFill>
        <p:spPr>
          <a:xfrm>
            <a:off x="855221" y="2960394"/>
            <a:ext cx="6757641" cy="18511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5"/>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5"/>
          <p:cNvSpPr txBox="1"/>
          <p:nvPr/>
        </p:nvSpPr>
        <p:spPr>
          <a:xfrm>
            <a:off x="0" y="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Livvic"/>
              <a:buNone/>
            </a:pPr>
            <a:r>
              <a:rPr b="0" i="0" lang="en-US" sz="1800" u="none" cap="none" strike="noStrike">
                <a:solidFill>
                  <a:srgbClr val="000000"/>
                </a:solidFill>
                <a:latin typeface="Times New Roman"/>
                <a:ea typeface="Times New Roman"/>
                <a:cs typeface="Times New Roman"/>
                <a:sym typeface="Times New Roman"/>
              </a:rPr>
              <a:t>SCADA implementation </a:t>
            </a:r>
            <a:endParaRPr b="1" i="0" sz="2400" u="none" cap="none" strike="noStrike">
              <a:solidFill>
                <a:schemeClr val="dk1"/>
              </a:solidFill>
              <a:latin typeface="Livvic"/>
              <a:ea typeface="Livvic"/>
              <a:cs typeface="Livvic"/>
              <a:sym typeface="Livvic"/>
            </a:endParaRPr>
          </a:p>
        </p:txBody>
      </p:sp>
      <p:sp>
        <p:nvSpPr>
          <p:cNvPr id="373" name="Google Shape;373;p35"/>
          <p:cNvSpPr txBox="1"/>
          <p:nvPr/>
        </p:nvSpPr>
        <p:spPr>
          <a:xfrm>
            <a:off x="565207" y="711059"/>
            <a:ext cx="3498000" cy="4875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2400"/>
              <a:buFont typeface="Noto Sans Symbols"/>
              <a:buChar char="❑"/>
            </a:pPr>
            <a:r>
              <a:rPr b="1" i="0" lang="en-US" sz="1800" u="none" cap="none" strike="noStrike">
                <a:solidFill>
                  <a:srgbClr val="4B3612"/>
                </a:solidFill>
                <a:latin typeface="Arial"/>
                <a:ea typeface="Arial"/>
                <a:cs typeface="Arial"/>
                <a:sym typeface="Arial"/>
              </a:rPr>
              <a:t>Communication: -</a:t>
            </a:r>
            <a:endParaRPr/>
          </a:p>
        </p:txBody>
      </p:sp>
      <p:sp>
        <p:nvSpPr>
          <p:cNvPr id="374" name="Google Shape;374;p35"/>
          <p:cNvSpPr txBox="1"/>
          <p:nvPr/>
        </p:nvSpPr>
        <p:spPr>
          <a:xfrm flipH="1">
            <a:off x="1170430" y="1262878"/>
            <a:ext cx="6595873" cy="8707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IWS v8.0 Wonderware InduSoft Web Studio many communication drivers which can communicate with different type of PLC SO, choose HITCH driver and initialize data sheets communication between Scada and plc for inputs, outputs and markers addresses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75" name="Google Shape;375;p35"/>
          <p:cNvPicPr preferRelativeResize="0"/>
          <p:nvPr/>
        </p:nvPicPr>
        <p:blipFill rotWithShape="1">
          <a:blip r:embed="rId3">
            <a:alphaModFix/>
          </a:blip>
          <a:srcRect b="29322" l="17236" r="8456" t="16766"/>
          <a:stretch/>
        </p:blipFill>
        <p:spPr>
          <a:xfrm>
            <a:off x="1170430" y="2429477"/>
            <a:ext cx="6794810" cy="231945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6"/>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6"/>
          <p:cNvSpPr txBox="1"/>
          <p:nvPr/>
        </p:nvSpPr>
        <p:spPr>
          <a:xfrm>
            <a:off x="0" y="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Livvic"/>
              <a:buNone/>
            </a:pPr>
            <a:r>
              <a:rPr b="0" i="0" lang="en-US" sz="1800" u="none" cap="none" strike="noStrike">
                <a:solidFill>
                  <a:srgbClr val="000000"/>
                </a:solidFill>
                <a:latin typeface="Times New Roman"/>
                <a:ea typeface="Times New Roman"/>
                <a:cs typeface="Times New Roman"/>
                <a:sym typeface="Times New Roman"/>
              </a:rPr>
              <a:t>SCADA implementation </a:t>
            </a:r>
            <a:endParaRPr b="1" i="0" sz="2400" u="none" cap="none" strike="noStrike">
              <a:solidFill>
                <a:schemeClr val="dk1"/>
              </a:solidFill>
              <a:latin typeface="Livvic"/>
              <a:ea typeface="Livvic"/>
              <a:cs typeface="Livvic"/>
              <a:sym typeface="Livvic"/>
            </a:endParaRPr>
          </a:p>
        </p:txBody>
      </p:sp>
      <p:sp>
        <p:nvSpPr>
          <p:cNvPr id="382" name="Google Shape;382;p36"/>
          <p:cNvSpPr txBox="1"/>
          <p:nvPr/>
        </p:nvSpPr>
        <p:spPr>
          <a:xfrm>
            <a:off x="832442" y="621314"/>
            <a:ext cx="3498000" cy="4875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2400"/>
              <a:buFont typeface="Noto Sans Symbols"/>
              <a:buChar char="❑"/>
            </a:pPr>
            <a:r>
              <a:rPr b="1" i="0" lang="en-US" sz="1800" u="none" cap="none" strike="noStrike">
                <a:solidFill>
                  <a:srgbClr val="4B3612"/>
                </a:solidFill>
                <a:latin typeface="Arial"/>
                <a:ea typeface="Arial"/>
                <a:cs typeface="Arial"/>
                <a:sym typeface="Arial"/>
              </a:rPr>
              <a:t>Tasks</a:t>
            </a:r>
            <a:endParaRPr/>
          </a:p>
        </p:txBody>
      </p:sp>
      <p:sp>
        <p:nvSpPr>
          <p:cNvPr id="383" name="Google Shape;383;p36"/>
          <p:cNvSpPr txBox="1"/>
          <p:nvPr/>
        </p:nvSpPr>
        <p:spPr>
          <a:xfrm flipH="1">
            <a:off x="922053" y="1284542"/>
            <a:ext cx="3713410" cy="14137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Using some visibility and position animation to represent process through write some tasks scripts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EX: </a:t>
            </a:r>
            <a:r>
              <a:rPr b="0" i="0" lang="en-US" sz="1400" u="none" cap="none" strike="noStrike">
                <a:solidFill>
                  <a:srgbClr val="000000"/>
                </a:solidFill>
                <a:latin typeface="Arial"/>
                <a:ea typeface="Arial"/>
                <a:cs typeface="Arial"/>
                <a:sym typeface="Arial"/>
              </a:rPr>
              <a:t>Valve 1 Animation in medium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mode process </a:t>
            </a:r>
            <a:endParaRPr/>
          </a:p>
        </p:txBody>
      </p:sp>
      <p:pic>
        <p:nvPicPr>
          <p:cNvPr id="384" name="Google Shape;384;p36"/>
          <p:cNvPicPr preferRelativeResize="0"/>
          <p:nvPr/>
        </p:nvPicPr>
        <p:blipFill rotWithShape="1">
          <a:blip r:embed="rId3">
            <a:alphaModFix/>
          </a:blip>
          <a:srcRect b="30769" l="17154" r="895" t="16330"/>
          <a:stretch/>
        </p:blipFill>
        <p:spPr>
          <a:xfrm>
            <a:off x="5102908" y="1605311"/>
            <a:ext cx="3174382" cy="1932878"/>
          </a:xfrm>
          <a:prstGeom prst="rect">
            <a:avLst/>
          </a:prstGeom>
          <a:noFill/>
          <a:ln>
            <a:noFill/>
          </a:ln>
        </p:spPr>
      </p:pic>
      <p:pic>
        <p:nvPicPr>
          <p:cNvPr id="385" name="Google Shape;385;p36"/>
          <p:cNvPicPr preferRelativeResize="0"/>
          <p:nvPr/>
        </p:nvPicPr>
        <p:blipFill rotWithShape="1">
          <a:blip r:embed="rId4">
            <a:alphaModFix/>
          </a:blip>
          <a:srcRect b="19928" l="37399" r="40895" t="57235"/>
          <a:stretch/>
        </p:blipFill>
        <p:spPr>
          <a:xfrm>
            <a:off x="1087269" y="3030050"/>
            <a:ext cx="3650166" cy="16578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7"/>
          <p:cNvSpPr txBox="1"/>
          <p:nvPr>
            <p:ph type="ctrTitle"/>
          </p:nvPr>
        </p:nvSpPr>
        <p:spPr>
          <a:xfrm>
            <a:off x="0" y="460643"/>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IOT</a:t>
            </a:r>
            <a:endParaRPr/>
          </a:p>
        </p:txBody>
      </p:sp>
      <p:sp>
        <p:nvSpPr>
          <p:cNvPr id="391" name="Google Shape;391;p37"/>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7"/>
          <p:cNvSpPr txBox="1"/>
          <p:nvPr/>
        </p:nvSpPr>
        <p:spPr>
          <a:xfrm flipH="1">
            <a:off x="147341" y="1523406"/>
            <a:ext cx="4693032" cy="25852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Implementing IOT using </a:t>
            </a:r>
            <a:r>
              <a:rPr b="1" i="0" lang="en-US" sz="1600" u="none" cap="none" strike="noStrike">
                <a:solidFill>
                  <a:srgbClr val="333333"/>
                </a:solidFill>
                <a:latin typeface="Oxygen"/>
                <a:ea typeface="Oxygen"/>
                <a:cs typeface="Oxygen"/>
                <a:sym typeface="Oxygen"/>
              </a:rPr>
              <a:t>RemoteXY</a:t>
            </a:r>
            <a:r>
              <a:rPr b="0" i="0" lang="en-US" sz="1600" u="none" cap="none" strike="noStrike">
                <a:solidFill>
                  <a:srgbClr val="333333"/>
                </a:solidFill>
                <a:latin typeface="Oxygen"/>
                <a:ea typeface="Oxygen"/>
                <a:cs typeface="Oxygen"/>
                <a:sym typeface="Oxygen"/>
              </a:rPr>
              <a:t> is easy way to make and use a mobile graphical user interface for controller boards to control via smartphone or tablet.</a:t>
            </a:r>
            <a:endParaRPr/>
          </a:p>
          <a:p>
            <a:pPr indent="0" lvl="0" marL="0" marR="0" rtl="0" algn="l">
              <a:lnSpc>
                <a:spcPct val="100000"/>
              </a:lnSpc>
              <a:spcBef>
                <a:spcPts val="0"/>
              </a:spcBef>
              <a:spcAft>
                <a:spcPts val="0"/>
              </a:spcAft>
              <a:buNone/>
            </a:pPr>
            <a:r>
              <a:t/>
            </a:r>
            <a:endParaRPr b="0" i="0" sz="1600" u="none" cap="none" strike="noStrike">
              <a:solidFill>
                <a:srgbClr val="333333"/>
              </a:solidFill>
              <a:latin typeface="Oxygen"/>
              <a:ea typeface="Oxygen"/>
              <a:cs typeface="Oxygen"/>
              <a:sym typeface="Oxygen"/>
            </a:endParaRPr>
          </a:p>
          <a:p>
            <a:pPr indent="0" lvl="0" marL="0" marR="0" rtl="0" algn="l">
              <a:lnSpc>
                <a:spcPct val="100000"/>
              </a:lnSpc>
              <a:spcBef>
                <a:spcPts val="0"/>
              </a:spcBef>
              <a:spcAft>
                <a:spcPts val="0"/>
              </a:spcAft>
              <a:buNone/>
            </a:pPr>
            <a:r>
              <a:rPr b="0" i="0" lang="en-US" sz="1600" u="none" cap="none" strike="noStrike">
                <a:solidFill>
                  <a:srgbClr val="333333"/>
                </a:solidFill>
                <a:latin typeface="Oxygen"/>
                <a:ea typeface="Oxygen"/>
                <a:cs typeface="Oxygen"/>
                <a:sym typeface="Oxygen"/>
              </a:rPr>
              <a:t>The interface structure is stored in the controller se we use </a:t>
            </a:r>
            <a:r>
              <a:rPr b="1" i="0" lang="en-US" sz="1600" u="none" cap="none" strike="noStrike">
                <a:solidFill>
                  <a:srgbClr val="333333"/>
                </a:solidFill>
                <a:latin typeface="Oxygen"/>
                <a:ea typeface="Oxygen"/>
                <a:cs typeface="Oxygen"/>
                <a:sym typeface="Oxygen"/>
              </a:rPr>
              <a:t>ARDUINO</a:t>
            </a:r>
            <a:endParaRPr/>
          </a:p>
          <a:p>
            <a:pPr indent="0" lvl="0" marL="0" marR="0" rtl="0" algn="l">
              <a:lnSpc>
                <a:spcPct val="100000"/>
              </a:lnSpc>
              <a:spcBef>
                <a:spcPts val="0"/>
              </a:spcBef>
              <a:spcAft>
                <a:spcPts val="0"/>
              </a:spcAft>
              <a:buNone/>
            </a:pPr>
            <a:r>
              <a:t/>
            </a:r>
            <a:endParaRPr b="1" i="0" sz="1600" u="none" cap="none" strike="noStrike">
              <a:solidFill>
                <a:srgbClr val="333333"/>
              </a:solidFill>
              <a:latin typeface="Oxygen"/>
              <a:ea typeface="Oxygen"/>
              <a:cs typeface="Oxygen"/>
              <a:sym typeface="Oxygen"/>
            </a:endParaRPr>
          </a:p>
          <a:p>
            <a:pPr indent="0" lvl="0" marL="0" marR="0" rtl="0" algn="l">
              <a:lnSpc>
                <a:spcPct val="100000"/>
              </a:lnSpc>
              <a:spcBef>
                <a:spcPts val="0"/>
              </a:spcBef>
              <a:spcAft>
                <a:spcPts val="0"/>
              </a:spcAft>
              <a:buNone/>
            </a:pPr>
            <a:r>
              <a:rPr b="0" i="0" lang="en-US" sz="1600" u="none" cap="none" strike="noStrike">
                <a:solidFill>
                  <a:srgbClr val="333333"/>
                </a:solidFill>
                <a:latin typeface="Oxygen"/>
                <a:ea typeface="Oxygen"/>
                <a:cs typeface="Oxygen"/>
                <a:sym typeface="Oxygen"/>
              </a:rPr>
              <a:t>Supported communication module between application and ARDUINO is </a:t>
            </a:r>
            <a:r>
              <a:rPr b="1" i="0" lang="en-US" sz="1800" u="none" cap="none" strike="noStrike">
                <a:solidFill>
                  <a:srgbClr val="333333"/>
                </a:solidFill>
                <a:latin typeface="Oxygen"/>
                <a:ea typeface="Oxygen"/>
                <a:cs typeface="Oxygen"/>
                <a:sym typeface="Oxygen"/>
              </a:rPr>
              <a:t>ESP8266</a:t>
            </a:r>
            <a:endParaRPr/>
          </a:p>
          <a:p>
            <a:pPr indent="0" lvl="0" marL="0" marR="0" rtl="0" algn="l">
              <a:lnSpc>
                <a:spcPct val="100000"/>
              </a:lnSpc>
              <a:spcBef>
                <a:spcPts val="0"/>
              </a:spcBef>
              <a:spcAft>
                <a:spcPts val="0"/>
              </a:spcAft>
              <a:buNone/>
            </a:pPr>
            <a:r>
              <a:t/>
            </a:r>
            <a:endParaRPr b="1" i="0" sz="1400" u="none" cap="none" strike="noStrike">
              <a:solidFill>
                <a:srgbClr val="333333"/>
              </a:solidFill>
              <a:latin typeface="Oxygen"/>
              <a:ea typeface="Oxygen"/>
              <a:cs typeface="Oxygen"/>
              <a:sym typeface="Oxygen"/>
            </a:endParaRPr>
          </a:p>
          <a:p>
            <a:pPr indent="0" lvl="0" marL="0" marR="0" rtl="0" algn="l">
              <a:lnSpc>
                <a:spcPct val="100000"/>
              </a:lnSpc>
              <a:spcBef>
                <a:spcPts val="0"/>
              </a:spcBef>
              <a:spcAft>
                <a:spcPts val="0"/>
              </a:spcAft>
              <a:buNone/>
            </a:pPr>
            <a:r>
              <a:t/>
            </a:r>
            <a:endParaRPr b="1" i="0" sz="1400" u="none" cap="none" strike="noStrike">
              <a:solidFill>
                <a:srgbClr val="333333"/>
              </a:solidFill>
              <a:latin typeface="Oxygen"/>
              <a:ea typeface="Oxygen"/>
              <a:cs typeface="Oxygen"/>
              <a:sym typeface="Oxygen"/>
            </a:endParaRPr>
          </a:p>
          <a:p>
            <a:pPr indent="0" lvl="0" marL="0" marR="0" rtl="0" algn="l">
              <a:lnSpc>
                <a:spcPct val="100000"/>
              </a:lnSpc>
              <a:spcBef>
                <a:spcPts val="0"/>
              </a:spcBef>
              <a:spcAft>
                <a:spcPts val="0"/>
              </a:spcAft>
              <a:buNone/>
            </a:pPr>
            <a:r>
              <a:t/>
            </a:r>
            <a:endParaRPr b="1" i="0" sz="1400" u="none" cap="none" strike="noStrike">
              <a:solidFill>
                <a:srgbClr val="333333"/>
              </a:solidFill>
              <a:latin typeface="Oxygen"/>
              <a:ea typeface="Oxygen"/>
              <a:cs typeface="Oxygen"/>
              <a:sym typeface="Oxygen"/>
            </a:endParaRPr>
          </a:p>
          <a:p>
            <a:pPr indent="0" lvl="0" marL="0" marR="0" rtl="0" algn="l">
              <a:lnSpc>
                <a:spcPct val="100000"/>
              </a:lnSpc>
              <a:spcBef>
                <a:spcPts val="0"/>
              </a:spcBef>
              <a:spcAft>
                <a:spcPts val="0"/>
              </a:spcAft>
              <a:buNone/>
            </a:pPr>
            <a:br>
              <a:rPr b="0" i="0" lang="en-US" sz="1400" u="none" cap="none" strike="noStrike">
                <a:solidFill>
                  <a:srgbClr val="333333"/>
                </a:solidFill>
                <a:latin typeface="Oxygen"/>
                <a:ea typeface="Oxygen"/>
                <a:cs typeface="Oxygen"/>
                <a:sym typeface="Oxygen"/>
              </a:rPr>
            </a:br>
            <a:endParaRPr b="0" i="0" sz="1400" u="none" cap="none" strike="noStrike">
              <a:solidFill>
                <a:srgbClr val="000000"/>
              </a:solidFill>
              <a:latin typeface="Arial"/>
              <a:ea typeface="Arial"/>
              <a:cs typeface="Arial"/>
              <a:sym typeface="Arial"/>
            </a:endParaRPr>
          </a:p>
        </p:txBody>
      </p:sp>
      <p:pic>
        <p:nvPicPr>
          <p:cNvPr id="393" name="Google Shape;393;p37"/>
          <p:cNvPicPr preferRelativeResize="0"/>
          <p:nvPr/>
        </p:nvPicPr>
        <p:blipFill rotWithShape="1">
          <a:blip r:embed="rId3">
            <a:alphaModFix/>
          </a:blip>
          <a:srcRect b="23684" l="34065" r="31545" t="36424"/>
          <a:stretch/>
        </p:blipFill>
        <p:spPr>
          <a:xfrm>
            <a:off x="5165542" y="1523406"/>
            <a:ext cx="3198170" cy="23863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38"/>
          <p:cNvPicPr preferRelativeResize="0"/>
          <p:nvPr/>
        </p:nvPicPr>
        <p:blipFill rotWithShape="1">
          <a:blip r:embed="rId3">
            <a:alphaModFix/>
          </a:blip>
          <a:srcRect b="0" l="1235" r="1234" t="0"/>
          <a:stretch/>
        </p:blipFill>
        <p:spPr>
          <a:xfrm>
            <a:off x="5381625" y="0"/>
            <a:ext cx="3762373" cy="5143500"/>
          </a:xfrm>
          <a:prstGeom prst="rect">
            <a:avLst/>
          </a:prstGeom>
          <a:noFill/>
          <a:ln>
            <a:noFill/>
          </a:ln>
        </p:spPr>
      </p:pic>
      <p:sp>
        <p:nvSpPr>
          <p:cNvPr id="399" name="Google Shape;399;p38"/>
          <p:cNvSpPr/>
          <p:nvPr/>
        </p:nvSpPr>
        <p:spPr>
          <a:xfrm>
            <a:off x="4819650" y="1577400"/>
            <a:ext cx="2991000" cy="1988700"/>
          </a:xfrm>
          <a:prstGeom prst="rect">
            <a:avLst/>
          </a:prstGeom>
          <a:solidFill>
            <a:srgbClr val="CFC3A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8"/>
          <p:cNvSpPr txBox="1"/>
          <p:nvPr>
            <p:ph type="title"/>
          </p:nvPr>
        </p:nvSpPr>
        <p:spPr>
          <a:xfrm>
            <a:off x="746717" y="2123400"/>
            <a:ext cx="3498000" cy="89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t>Conclusion</a:t>
            </a:r>
            <a:endParaRPr/>
          </a:p>
        </p:txBody>
      </p:sp>
      <p:sp>
        <p:nvSpPr>
          <p:cNvPr id="401" name="Google Shape;401;p38"/>
          <p:cNvSpPr/>
          <p:nvPr/>
        </p:nvSpPr>
        <p:spPr>
          <a:xfrm>
            <a:off x="0" y="1577400"/>
            <a:ext cx="362100" cy="1988700"/>
          </a:xfrm>
          <a:prstGeom prst="rect">
            <a:avLst/>
          </a:prstGeom>
          <a:solidFill>
            <a:srgbClr val="CFC3AC">
              <a:alpha val="5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9"/>
          <p:cNvSpPr txBox="1"/>
          <p:nvPr>
            <p:ph type="ctrTitle"/>
          </p:nvPr>
        </p:nvSpPr>
        <p:spPr>
          <a:xfrm>
            <a:off x="0" y="102326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Technical Problems</a:t>
            </a:r>
            <a:endParaRPr/>
          </a:p>
        </p:txBody>
      </p:sp>
      <p:sp>
        <p:nvSpPr>
          <p:cNvPr id="407" name="Google Shape;407;p39"/>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9"/>
          <p:cNvSpPr txBox="1"/>
          <p:nvPr/>
        </p:nvSpPr>
        <p:spPr>
          <a:xfrm>
            <a:off x="858914" y="2123107"/>
            <a:ext cx="5698003" cy="112561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Sourcing of some equipment.</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Mechanical problems.</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Level sensor making with the lowest cost.</a:t>
            </a:r>
            <a:endParaRPr/>
          </a:p>
          <a:p>
            <a:pPr indent="-215900" lvl="0" marL="34290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4"/>
          <p:cNvPicPr preferRelativeResize="0"/>
          <p:nvPr/>
        </p:nvPicPr>
        <p:blipFill rotWithShape="1">
          <a:blip r:embed="rId3">
            <a:alphaModFix/>
          </a:blip>
          <a:srcRect b="0" l="0" r="0" t="0"/>
          <a:stretch/>
        </p:blipFill>
        <p:spPr>
          <a:xfrm>
            <a:off x="0" y="0"/>
            <a:ext cx="9143925" cy="5143500"/>
          </a:xfrm>
          <a:prstGeom prst="rect">
            <a:avLst/>
          </a:prstGeom>
          <a:noFill/>
          <a:ln>
            <a:noFill/>
          </a:ln>
        </p:spPr>
      </p:pic>
      <p:sp>
        <p:nvSpPr>
          <p:cNvPr id="82" name="Google Shape;82;p4"/>
          <p:cNvSpPr/>
          <p:nvPr/>
        </p:nvSpPr>
        <p:spPr>
          <a:xfrm flipH="1" rot="-5400000">
            <a:off x="3281200" y="-725975"/>
            <a:ext cx="2581500" cy="6159000"/>
          </a:xfrm>
          <a:prstGeom prst="rect">
            <a:avLst/>
          </a:prstGeom>
          <a:gradFill>
            <a:gsLst>
              <a:gs pos="0">
                <a:srgbClr val="908269">
                  <a:alpha val="48627"/>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
          <p:cNvSpPr txBox="1"/>
          <p:nvPr>
            <p:ph type="title"/>
          </p:nvPr>
        </p:nvSpPr>
        <p:spPr>
          <a:xfrm>
            <a:off x="3200250" y="1742750"/>
            <a:ext cx="3014696"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Introduction</a:t>
            </a:r>
            <a:endParaRPr>
              <a:solidFill>
                <a:schemeClr val="lt1"/>
              </a:solidFill>
            </a:endParaRPr>
          </a:p>
        </p:txBody>
      </p:sp>
      <p:sp>
        <p:nvSpPr>
          <p:cNvPr id="84" name="Google Shape;84;p4"/>
          <p:cNvSpPr/>
          <p:nvPr/>
        </p:nvSpPr>
        <p:spPr>
          <a:xfrm flipH="1" rot="-5400000">
            <a:off x="593250" y="3993775"/>
            <a:ext cx="556500" cy="1743000"/>
          </a:xfrm>
          <a:prstGeom prst="rect">
            <a:avLst/>
          </a:prstGeom>
          <a:gradFill>
            <a:gsLst>
              <a:gs pos="0">
                <a:srgbClr val="908269">
                  <a:alpha val="48627"/>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
          <p:cNvSpPr/>
          <p:nvPr/>
        </p:nvSpPr>
        <p:spPr>
          <a:xfrm flipH="1" rot="-5400000">
            <a:off x="8279175" y="74250"/>
            <a:ext cx="939000" cy="790500"/>
          </a:xfrm>
          <a:prstGeom prst="rect">
            <a:avLst/>
          </a:prstGeom>
          <a:gradFill>
            <a:gsLst>
              <a:gs pos="0">
                <a:srgbClr val="908269">
                  <a:alpha val="48627"/>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0"/>
          <p:cNvSpPr txBox="1"/>
          <p:nvPr>
            <p:ph type="ctrTitle"/>
          </p:nvPr>
        </p:nvSpPr>
        <p:spPr>
          <a:xfrm>
            <a:off x="0" y="102326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Level Sensor Problem</a:t>
            </a:r>
            <a:endParaRPr/>
          </a:p>
        </p:txBody>
      </p:sp>
      <p:sp>
        <p:nvSpPr>
          <p:cNvPr id="414" name="Google Shape;414;p40"/>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0"/>
          <p:cNvSpPr txBox="1"/>
          <p:nvPr/>
        </p:nvSpPr>
        <p:spPr>
          <a:xfrm>
            <a:off x="663632" y="2140570"/>
            <a:ext cx="7387547" cy="177085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Used to control the height of a liquid inside a container. They are most commonly used in conjunction with inlet and outlet valves in a liquid level control system, or in a heating and mixing application.</a:t>
            </a:r>
            <a:endParaRPr/>
          </a:p>
          <a:p>
            <a:pPr indent="-285750" lvl="0" marL="285750" marR="0" rtl="0" algn="l">
              <a:lnSpc>
                <a:spcPct val="100000"/>
              </a:lnSpc>
              <a:spcBef>
                <a:spcPts val="0"/>
              </a:spcBef>
              <a:spcAft>
                <a:spcPts val="0"/>
              </a:spcAft>
              <a:buClr>
                <a:srgbClr val="000000"/>
              </a:buClr>
              <a:buSzPts val="1600"/>
              <a:buFont typeface="Noto Sans Symbols"/>
              <a:buChar char="❑"/>
            </a:pPr>
            <a:r>
              <a:rPr b="1" i="0" lang="en-US" sz="1600" u="sng" cap="none" strike="noStrike">
                <a:solidFill>
                  <a:srgbClr val="000000"/>
                </a:solidFill>
                <a:latin typeface="Arial"/>
                <a:ea typeface="Arial"/>
                <a:cs typeface="Arial"/>
                <a:sym typeface="Arial"/>
              </a:rPr>
              <a:t>The problem </a:t>
            </a:r>
            <a:r>
              <a:rPr b="0" i="0" lang="en-US" sz="1600" u="none" cap="none" strike="noStrike">
                <a:solidFill>
                  <a:srgbClr val="000000"/>
                </a:solidFill>
                <a:latin typeface="Arial"/>
                <a:ea typeface="Arial"/>
                <a:cs typeface="Arial"/>
                <a:sym typeface="Arial"/>
              </a:rPr>
              <a:t>was that at first we used the electrode method, it doesn’t work because it needs a transducer “very high cost”.</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1"/>
          <p:cNvSpPr txBox="1"/>
          <p:nvPr>
            <p:ph type="ctrTitle"/>
          </p:nvPr>
        </p:nvSpPr>
        <p:spPr>
          <a:xfrm>
            <a:off x="0" y="102326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Level Sensor Problem</a:t>
            </a:r>
            <a:endParaRPr/>
          </a:p>
        </p:txBody>
      </p:sp>
      <p:sp>
        <p:nvSpPr>
          <p:cNvPr id="421" name="Google Shape;421;p41"/>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1"/>
          <p:cNvSpPr txBox="1"/>
          <p:nvPr/>
        </p:nvSpPr>
        <p:spPr>
          <a:xfrm>
            <a:off x="1081939" y="2108239"/>
            <a:ext cx="6337339" cy="157909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The solution: we used ultrasonic sensor with Arduino uno to sense the heights.</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The benefits of this method:</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1- it has low cost compared with the electrode method.</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2- high efficiency.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2"/>
          <p:cNvSpPr txBox="1"/>
          <p:nvPr>
            <p:ph type="ctrTitle"/>
          </p:nvPr>
        </p:nvSpPr>
        <p:spPr>
          <a:xfrm>
            <a:off x="0" y="1023260"/>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0" i="0" lang="en-US" sz="1800" u="none" strike="noStrike">
                <a:solidFill>
                  <a:srgbClr val="000000"/>
                </a:solidFill>
                <a:latin typeface="Times New Roman"/>
                <a:ea typeface="Times New Roman"/>
                <a:cs typeface="Times New Roman"/>
                <a:sym typeface="Times New Roman"/>
              </a:rPr>
              <a:t>Accomplishments</a:t>
            </a:r>
            <a:endParaRPr/>
          </a:p>
        </p:txBody>
      </p:sp>
      <p:sp>
        <p:nvSpPr>
          <p:cNvPr id="428" name="Google Shape;428;p42"/>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2"/>
          <p:cNvSpPr txBox="1"/>
          <p:nvPr/>
        </p:nvSpPr>
        <p:spPr>
          <a:xfrm>
            <a:off x="821744" y="2242053"/>
            <a:ext cx="6642139" cy="1237128"/>
          </a:xfrm>
          <a:prstGeom prst="rect">
            <a:avLst/>
          </a:prstGeom>
          <a:noFill/>
          <a:ln>
            <a:noFill/>
          </a:ln>
        </p:spPr>
        <p:txBody>
          <a:bodyPr anchorCtr="0" anchor="t" bIns="45700" lIns="91425" spcFirstLastPara="1" rIns="91425" wrap="square" tIns="45700">
            <a:normAutofit lnSpcReduction="10000"/>
          </a:bodyPr>
          <a:lstStyle/>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Getting familiar with PLC, inputs and outputs, sensors actuators and relays</a:t>
            </a:r>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Implementing simulation process on SCADA.</a:t>
            </a:r>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Complete system integration.</a:t>
            </a:r>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Report writing and documentation.</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43"/>
          <p:cNvPicPr preferRelativeResize="0"/>
          <p:nvPr/>
        </p:nvPicPr>
        <p:blipFill rotWithShape="1">
          <a:blip r:embed="rId3">
            <a:alphaModFix/>
          </a:blip>
          <a:srcRect b="0" l="0" r="0" t="0"/>
          <a:stretch/>
        </p:blipFill>
        <p:spPr>
          <a:xfrm>
            <a:off x="0" y="0"/>
            <a:ext cx="9143925" cy="5143500"/>
          </a:xfrm>
          <a:prstGeom prst="rect">
            <a:avLst/>
          </a:prstGeom>
          <a:noFill/>
          <a:ln>
            <a:noFill/>
          </a:ln>
        </p:spPr>
      </p:pic>
      <p:sp>
        <p:nvSpPr>
          <p:cNvPr id="435" name="Google Shape;435;p43"/>
          <p:cNvSpPr/>
          <p:nvPr/>
        </p:nvSpPr>
        <p:spPr>
          <a:xfrm flipH="1" rot="-5400000">
            <a:off x="3281200" y="-725975"/>
            <a:ext cx="2581500" cy="6159000"/>
          </a:xfrm>
          <a:prstGeom prst="rect">
            <a:avLst/>
          </a:prstGeom>
          <a:gradFill>
            <a:gsLst>
              <a:gs pos="0">
                <a:srgbClr val="908269">
                  <a:alpha val="48627"/>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3"/>
          <p:cNvSpPr txBox="1"/>
          <p:nvPr>
            <p:ph type="title"/>
          </p:nvPr>
        </p:nvSpPr>
        <p:spPr>
          <a:xfrm>
            <a:off x="3224634" y="1999050"/>
            <a:ext cx="3014696"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lt1"/>
                </a:solidFill>
              </a:rPr>
              <a:t>Thank you </a:t>
            </a:r>
            <a:endParaRPr>
              <a:solidFill>
                <a:schemeClr val="lt1"/>
              </a:solidFill>
            </a:endParaRPr>
          </a:p>
        </p:txBody>
      </p:sp>
      <p:sp>
        <p:nvSpPr>
          <p:cNvPr id="437" name="Google Shape;437;p43"/>
          <p:cNvSpPr/>
          <p:nvPr/>
        </p:nvSpPr>
        <p:spPr>
          <a:xfrm flipH="1" rot="-5400000">
            <a:off x="593250" y="3993775"/>
            <a:ext cx="556500" cy="1743000"/>
          </a:xfrm>
          <a:prstGeom prst="rect">
            <a:avLst/>
          </a:prstGeom>
          <a:gradFill>
            <a:gsLst>
              <a:gs pos="0">
                <a:srgbClr val="908269">
                  <a:alpha val="48627"/>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3"/>
          <p:cNvSpPr/>
          <p:nvPr/>
        </p:nvSpPr>
        <p:spPr>
          <a:xfrm flipH="1" rot="-5400000">
            <a:off x="8279175" y="74250"/>
            <a:ext cx="939000" cy="790500"/>
          </a:xfrm>
          <a:prstGeom prst="rect">
            <a:avLst/>
          </a:prstGeom>
          <a:gradFill>
            <a:gsLst>
              <a:gs pos="0">
                <a:srgbClr val="908269">
                  <a:alpha val="48627"/>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a:t>Introduction</a:t>
            </a:r>
            <a:endParaRPr/>
          </a:p>
        </p:txBody>
      </p:sp>
      <p:sp>
        <p:nvSpPr>
          <p:cNvPr id="91" name="Google Shape;91;p5"/>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
          <p:cNvSpPr txBox="1"/>
          <p:nvPr/>
        </p:nvSpPr>
        <p:spPr>
          <a:xfrm>
            <a:off x="287971" y="2155379"/>
            <a:ext cx="3674430" cy="7131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Batch control system on large scale is widely used in chemicals, petrochemicals and pharmaceuticals industries.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id="93" name="Google Shape;93;p5"/>
          <p:cNvPicPr preferRelativeResize="0"/>
          <p:nvPr/>
        </p:nvPicPr>
        <p:blipFill rotWithShape="1">
          <a:blip r:embed="rId3">
            <a:alphaModFix/>
          </a:blip>
          <a:srcRect b="0" l="0" r="0" t="0"/>
          <a:stretch/>
        </p:blipFill>
        <p:spPr>
          <a:xfrm>
            <a:off x="4380592" y="1658175"/>
            <a:ext cx="3963373" cy="2420747"/>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6"/>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a:t>Introduction</a:t>
            </a:r>
            <a:endParaRPr/>
          </a:p>
        </p:txBody>
      </p:sp>
      <p:sp>
        <p:nvSpPr>
          <p:cNvPr id="99" name="Google Shape;99;p6"/>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
          <p:cNvSpPr txBox="1"/>
          <p:nvPr/>
        </p:nvSpPr>
        <p:spPr>
          <a:xfrm>
            <a:off x="934148" y="1911010"/>
            <a:ext cx="6759003" cy="165195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The project is to mimic the batch process which is tank filling, heating, mixing and emptying. </a:t>
            </a:r>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In our project we are using different technologies which are connected together to reach the best possible result, these technologies are PLC, SCADA system, IoT.</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7"/>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a:t>PLC</a:t>
            </a:r>
            <a:endParaRPr/>
          </a:p>
        </p:txBody>
      </p:sp>
      <p:sp>
        <p:nvSpPr>
          <p:cNvPr id="106" name="Google Shape;106;p7"/>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
          <p:cNvSpPr txBox="1"/>
          <p:nvPr/>
        </p:nvSpPr>
        <p:spPr>
          <a:xfrm>
            <a:off x="271708" y="1914145"/>
            <a:ext cx="3791415" cy="173126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An industrial micro-Processor based device capable of dealing with different process inputs and outputs to achieve:</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Sequential Logic Control Functions</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Automatic Control Functions (digital control)</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id="108" name="Google Shape;108;p7"/>
          <p:cNvPicPr preferRelativeResize="0"/>
          <p:nvPr/>
        </p:nvPicPr>
        <p:blipFill rotWithShape="1">
          <a:blip r:embed="rId3">
            <a:alphaModFix/>
          </a:blip>
          <a:srcRect b="0" l="0" r="0" t="0"/>
          <a:stretch/>
        </p:blipFill>
        <p:spPr>
          <a:xfrm>
            <a:off x="4257703" y="1231392"/>
            <a:ext cx="4168140" cy="29983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8"/>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a:t>SCADA system</a:t>
            </a:r>
            <a:endParaRPr/>
          </a:p>
        </p:txBody>
      </p:sp>
      <p:sp>
        <p:nvSpPr>
          <p:cNvPr id="114" name="Google Shape;114;p8"/>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8"/>
          <p:cNvSpPr txBox="1"/>
          <p:nvPr/>
        </p:nvSpPr>
        <p:spPr>
          <a:xfrm>
            <a:off x="848805" y="1969071"/>
            <a:ext cx="7222300" cy="1810449"/>
          </a:xfrm>
          <a:prstGeom prst="rect">
            <a:avLst/>
          </a:prstGeom>
          <a:noFill/>
          <a:ln>
            <a:noFill/>
          </a:ln>
        </p:spPr>
        <p:txBody>
          <a:bodyPr anchorCtr="0" anchor="t" bIns="45700" lIns="91425" spcFirstLastPara="1" rIns="91425" wrap="square" tIns="45700">
            <a:normAutofit fontScale="92500"/>
          </a:bodyPr>
          <a:lstStyle/>
          <a:p>
            <a:pPr indent="-285750" lvl="0" marL="285750" marR="0" rtl="0" algn="l">
              <a:lnSpc>
                <a:spcPct val="100000"/>
              </a:lnSpc>
              <a:spcBef>
                <a:spcPts val="0"/>
              </a:spcBef>
              <a:spcAft>
                <a:spcPts val="0"/>
              </a:spcAft>
              <a:buClr>
                <a:srgbClr val="000000"/>
              </a:buClr>
              <a:buSzPct val="100000"/>
              <a:buFont typeface="Noto Sans Symbols"/>
              <a:buChar char="❑"/>
            </a:pPr>
            <a:r>
              <a:rPr b="0" i="0" lang="en-US" sz="1600" u="none" cap="none" strike="noStrike">
                <a:solidFill>
                  <a:srgbClr val="000000"/>
                </a:solidFill>
                <a:latin typeface="Arial"/>
                <a:ea typeface="Arial"/>
                <a:cs typeface="Arial"/>
                <a:sym typeface="Arial"/>
              </a:rPr>
              <a:t>In modern manufacturing and industrial processes, It’s often needed to connect equipment and systems separated by large distances. This can range from a few meters to thousands of kilometers from here we can use Scada system. </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ct val="100000"/>
              <a:buFont typeface="Noto Sans Symbols"/>
              <a:buChar char="❑"/>
            </a:pPr>
            <a:r>
              <a:rPr b="0" i="0" lang="en-US" sz="1600" u="none" cap="none" strike="noStrike">
                <a:solidFill>
                  <a:srgbClr val="000000"/>
                </a:solidFill>
                <a:latin typeface="Arial"/>
                <a:ea typeface="Arial"/>
                <a:cs typeface="Arial"/>
                <a:sym typeface="Arial"/>
              </a:rPr>
              <a:t>SCADA systems are crucial for industrial organizations since they help to maintain efficiency, process data for smarter decisions, and communicate system issues to help mitigate downtime.</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txBox="1"/>
          <p:nvPr>
            <p:ph type="ctrTitle"/>
          </p:nvPr>
        </p:nvSpPr>
        <p:spPr>
          <a:xfrm>
            <a:off x="0" y="606947"/>
            <a:ext cx="3791415" cy="487500"/>
          </a:xfrm>
          <a:prstGeom prst="rect">
            <a:avLst/>
          </a:prstGeom>
          <a:solidFill>
            <a:srgbClr val="EAE5DB"/>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a:t>IOT</a:t>
            </a:r>
            <a:endParaRPr/>
          </a:p>
        </p:txBody>
      </p:sp>
      <p:sp>
        <p:nvSpPr>
          <p:cNvPr id="121" name="Google Shape;121;p9"/>
          <p:cNvSpPr/>
          <p:nvPr/>
        </p:nvSpPr>
        <p:spPr>
          <a:xfrm>
            <a:off x="8794594" y="0"/>
            <a:ext cx="349405"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9"/>
          <p:cNvSpPr txBox="1"/>
          <p:nvPr/>
        </p:nvSpPr>
        <p:spPr>
          <a:xfrm>
            <a:off x="411481" y="1944687"/>
            <a:ext cx="4331207" cy="2396794"/>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4B3612"/>
                </a:solidFill>
                <a:latin typeface="Arial"/>
                <a:ea typeface="Arial"/>
                <a:cs typeface="Arial"/>
                <a:sym typeface="Arial"/>
              </a:rPr>
              <a:t>What’s IoT?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The Internet of Things, definitions by organizations such as IEEE:</a:t>
            </a:r>
            <a:endParaRPr/>
          </a:p>
          <a:p>
            <a:pPr indent="-285750" lvl="3"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A mechanism for connecting physical items to the internet</a:t>
            </a:r>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Arial"/>
                <a:ea typeface="Arial"/>
                <a:cs typeface="Arial"/>
                <a:sym typeface="Arial"/>
              </a:rPr>
              <a:t>A network of items-each embedded with sensors-which are connected to the Internet.</a:t>
            </a:r>
            <a:endParaRPr/>
          </a:p>
        </p:txBody>
      </p:sp>
      <p:pic>
        <p:nvPicPr>
          <p:cNvPr id="123" name="Google Shape;123;p9"/>
          <p:cNvPicPr preferRelativeResize="0"/>
          <p:nvPr/>
        </p:nvPicPr>
        <p:blipFill rotWithShape="1">
          <a:blip r:embed="rId3">
            <a:alphaModFix/>
          </a:blip>
          <a:srcRect b="0" l="0" r="0" t="0"/>
          <a:stretch/>
        </p:blipFill>
        <p:spPr>
          <a:xfrm>
            <a:off x="4759043" y="1373352"/>
            <a:ext cx="3471938" cy="278412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Ali Mahmoud Ali Mahmoud</dc:creator>
</cp:coreProperties>
</file>